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3"/>
  </p:notesMasterIdLst>
  <p:sldIdLst>
    <p:sldId id="256" r:id="rId5"/>
    <p:sldId id="258" r:id="rId6"/>
    <p:sldId id="264" r:id="rId7"/>
    <p:sldId id="260" r:id="rId8"/>
    <p:sldId id="261"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6" r:id="rId58"/>
    <p:sldId id="317" r:id="rId59"/>
    <p:sldId id="318" r:id="rId60"/>
    <p:sldId id="319" r:id="rId61"/>
    <p:sldId id="315" r:id="rId62"/>
    <p:sldId id="320" r:id="rId63"/>
    <p:sldId id="313" r:id="rId64"/>
    <p:sldId id="321" r:id="rId65"/>
    <p:sldId id="322" r:id="rId66"/>
    <p:sldId id="323" r:id="rId67"/>
    <p:sldId id="324" r:id="rId68"/>
    <p:sldId id="325" r:id="rId69"/>
    <p:sldId id="326" r:id="rId70"/>
    <p:sldId id="329" r:id="rId71"/>
    <p:sldId id="327" r:id="rId72"/>
    <p:sldId id="328"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540000"/>
    <a:srgbClr val="4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7D406-A6F9-4502-A715-D3A81C755398}" v="785" dt="2024-04-29T23:21:33.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65" d="100"/>
          <a:sy n="65" d="100"/>
        </p:scale>
        <p:origin x="79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dekar, Rutwik" userId="55e6a446-208c-4529-864d-3d7e7a9bcf1b" providerId="ADAL" clId="{4CA6341C-BC47-40A1-9337-BAD16936B892}"/>
    <pc:docChg chg="undo custSel addSld delSld modSld">
      <pc:chgData name="Wadekar, Rutwik" userId="55e6a446-208c-4529-864d-3d7e7a9bcf1b" providerId="ADAL" clId="{4CA6341C-BC47-40A1-9337-BAD16936B892}" dt="2024-03-06T00:34:11.761" v="269" actId="20577"/>
      <pc:docMkLst>
        <pc:docMk/>
      </pc:docMkLst>
      <pc:sldChg chg="modTransition">
        <pc:chgData name="Wadekar, Rutwik" userId="55e6a446-208c-4529-864d-3d7e7a9bcf1b" providerId="ADAL" clId="{4CA6341C-BC47-40A1-9337-BAD16936B892}" dt="2024-03-06T00:14:56.480" v="0"/>
        <pc:sldMkLst>
          <pc:docMk/>
          <pc:sldMk cId="4159758854" sldId="256"/>
        </pc:sldMkLst>
      </pc:sldChg>
      <pc:sldChg chg="modSp add del mod">
        <pc:chgData name="Wadekar, Rutwik" userId="55e6a446-208c-4529-864d-3d7e7a9bcf1b" providerId="ADAL" clId="{4CA6341C-BC47-40A1-9337-BAD16936B892}" dt="2024-03-06T00:28:04.404" v="155" actId="255"/>
        <pc:sldMkLst>
          <pc:docMk/>
          <pc:sldMk cId="1916056786" sldId="261"/>
        </pc:sldMkLst>
        <pc:spChg chg="mod">
          <ac:chgData name="Wadekar, Rutwik" userId="55e6a446-208c-4529-864d-3d7e7a9bcf1b" providerId="ADAL" clId="{4CA6341C-BC47-40A1-9337-BAD16936B892}" dt="2024-03-06T00:28:04.404" v="155" actId="255"/>
          <ac:spMkLst>
            <pc:docMk/>
            <pc:sldMk cId="1916056786" sldId="261"/>
            <ac:spMk id="4" creationId="{AD126CB0-7772-EB3F-867C-01CE0742B3EA}"/>
          </ac:spMkLst>
        </pc:spChg>
      </pc:sldChg>
      <pc:sldChg chg="del">
        <pc:chgData name="Wadekar, Rutwik" userId="55e6a446-208c-4529-864d-3d7e7a9bcf1b" providerId="ADAL" clId="{4CA6341C-BC47-40A1-9337-BAD16936B892}" dt="2024-03-06T00:25:49.319" v="4" actId="47"/>
        <pc:sldMkLst>
          <pc:docMk/>
          <pc:sldMk cId="106472940" sldId="262"/>
        </pc:sldMkLst>
      </pc:sldChg>
      <pc:sldChg chg="modSp mod">
        <pc:chgData name="Wadekar, Rutwik" userId="55e6a446-208c-4529-864d-3d7e7a9bcf1b" providerId="ADAL" clId="{4CA6341C-BC47-40A1-9337-BAD16936B892}" dt="2024-03-06T00:15:35.199" v="3" actId="1076"/>
        <pc:sldMkLst>
          <pc:docMk/>
          <pc:sldMk cId="110190161" sldId="264"/>
        </pc:sldMkLst>
        <pc:spChg chg="mod">
          <ac:chgData name="Wadekar, Rutwik" userId="55e6a446-208c-4529-864d-3d7e7a9bcf1b" providerId="ADAL" clId="{4CA6341C-BC47-40A1-9337-BAD16936B892}" dt="2024-03-06T00:15:26.279" v="2" actId="1076"/>
          <ac:spMkLst>
            <pc:docMk/>
            <pc:sldMk cId="110190161" sldId="264"/>
            <ac:spMk id="2" creationId="{816F1E59-598D-9DCA-D99F-1DD626BDEEB2}"/>
          </ac:spMkLst>
        </pc:spChg>
        <pc:picChg chg="mod">
          <ac:chgData name="Wadekar, Rutwik" userId="55e6a446-208c-4529-864d-3d7e7a9bcf1b" providerId="ADAL" clId="{4CA6341C-BC47-40A1-9337-BAD16936B892}" dt="2024-03-06T00:15:35.199" v="3" actId="1076"/>
          <ac:picMkLst>
            <pc:docMk/>
            <pc:sldMk cId="110190161" sldId="264"/>
            <ac:picMk id="4" creationId="{CA0FB148-3E93-AA06-9346-08C1FF0F3BA1}"/>
          </ac:picMkLst>
        </pc:picChg>
      </pc:sldChg>
      <pc:sldChg chg="addSp delSp modSp add mod delAnim">
        <pc:chgData name="Wadekar, Rutwik" userId="55e6a446-208c-4529-864d-3d7e7a9bcf1b" providerId="ADAL" clId="{4CA6341C-BC47-40A1-9337-BAD16936B892}" dt="2024-03-06T00:31:00.158" v="201" actId="478"/>
        <pc:sldMkLst>
          <pc:docMk/>
          <pc:sldMk cId="2140691353" sldId="265"/>
        </pc:sldMkLst>
        <pc:spChg chg="add mod">
          <ac:chgData name="Wadekar, Rutwik" userId="55e6a446-208c-4529-864d-3d7e7a9bcf1b" providerId="ADAL" clId="{4CA6341C-BC47-40A1-9337-BAD16936B892}" dt="2024-03-06T00:27:08.894" v="62" actId="255"/>
          <ac:spMkLst>
            <pc:docMk/>
            <pc:sldMk cId="2140691353" sldId="265"/>
            <ac:spMk id="3" creationId="{1C1C2E11-FA05-503A-AEBD-BD309B1186C4}"/>
          </ac:spMkLst>
        </pc:spChg>
        <pc:spChg chg="del">
          <ac:chgData name="Wadekar, Rutwik" userId="55e6a446-208c-4529-864d-3d7e7a9bcf1b" providerId="ADAL" clId="{4CA6341C-BC47-40A1-9337-BAD16936B892}" dt="2024-03-06T00:26:03.290" v="9" actId="478"/>
          <ac:spMkLst>
            <pc:docMk/>
            <pc:sldMk cId="2140691353" sldId="265"/>
            <ac:spMk id="4" creationId="{90020A1C-E74A-A473-33F2-0A147D259F06}"/>
          </ac:spMkLst>
        </pc:spChg>
        <pc:spChg chg="mod">
          <ac:chgData name="Wadekar, Rutwik" userId="55e6a446-208c-4529-864d-3d7e7a9bcf1b" providerId="ADAL" clId="{4CA6341C-BC47-40A1-9337-BAD16936B892}" dt="2024-03-06T00:26:41.056" v="34" actId="207"/>
          <ac:spMkLst>
            <pc:docMk/>
            <pc:sldMk cId="2140691353" sldId="265"/>
            <ac:spMk id="5" creationId="{237361E8-4A58-1F8F-1993-F8A359AEC810}"/>
          </ac:spMkLst>
        </pc:spChg>
        <pc:spChg chg="add mod">
          <ac:chgData name="Wadekar, Rutwik" userId="55e6a446-208c-4529-864d-3d7e7a9bcf1b" providerId="ADAL" clId="{4CA6341C-BC47-40A1-9337-BAD16936B892}" dt="2024-03-06T00:27:47.609" v="148" actId="20577"/>
          <ac:spMkLst>
            <pc:docMk/>
            <pc:sldMk cId="2140691353" sldId="265"/>
            <ac:spMk id="6" creationId="{EDAF1505-AA60-72CE-B117-252FF683A1BC}"/>
          </ac:spMkLst>
        </pc:spChg>
        <pc:spChg chg="add mod">
          <ac:chgData name="Wadekar, Rutwik" userId="55e6a446-208c-4529-864d-3d7e7a9bcf1b" providerId="ADAL" clId="{4CA6341C-BC47-40A1-9337-BAD16936B892}" dt="2024-03-06T00:29:47.491" v="190" actId="20577"/>
          <ac:spMkLst>
            <pc:docMk/>
            <pc:sldMk cId="2140691353" sldId="265"/>
            <ac:spMk id="7" creationId="{79FB7CB5-C5F9-D058-2E43-47EE316724CE}"/>
          </ac:spMkLst>
        </pc:spChg>
        <pc:spChg chg="add mod">
          <ac:chgData name="Wadekar, Rutwik" userId="55e6a446-208c-4529-864d-3d7e7a9bcf1b" providerId="ADAL" clId="{4CA6341C-BC47-40A1-9337-BAD16936B892}" dt="2024-03-06T00:29:37.772" v="184" actId="14100"/>
          <ac:spMkLst>
            <pc:docMk/>
            <pc:sldMk cId="2140691353" sldId="265"/>
            <ac:spMk id="8" creationId="{608109EA-F3A3-0E2D-C788-22302B6E9095}"/>
          </ac:spMkLst>
        </pc:spChg>
        <pc:spChg chg="add mod">
          <ac:chgData name="Wadekar, Rutwik" userId="55e6a446-208c-4529-864d-3d7e7a9bcf1b" providerId="ADAL" clId="{4CA6341C-BC47-40A1-9337-BAD16936B892}" dt="2024-03-06T00:29:53.259" v="192" actId="20577"/>
          <ac:spMkLst>
            <pc:docMk/>
            <pc:sldMk cId="2140691353" sldId="265"/>
            <ac:spMk id="9" creationId="{34E27CBA-9794-5DFE-20E3-A913AB52D5F9}"/>
          </ac:spMkLst>
        </pc:spChg>
        <pc:spChg chg="add mod">
          <ac:chgData name="Wadekar, Rutwik" userId="55e6a446-208c-4529-864d-3d7e7a9bcf1b" providerId="ADAL" clId="{4CA6341C-BC47-40A1-9337-BAD16936B892}" dt="2024-03-06T00:29:23.518" v="182" actId="14100"/>
          <ac:spMkLst>
            <pc:docMk/>
            <pc:sldMk cId="2140691353" sldId="265"/>
            <ac:spMk id="10" creationId="{9B9C7BCF-4CA6-2E70-4ED9-F9CDBD088C86}"/>
          </ac:spMkLst>
        </pc:spChg>
        <pc:picChg chg="del">
          <ac:chgData name="Wadekar, Rutwik" userId="55e6a446-208c-4529-864d-3d7e7a9bcf1b" providerId="ADAL" clId="{4CA6341C-BC47-40A1-9337-BAD16936B892}" dt="2024-03-06T00:25:59.245" v="8" actId="478"/>
          <ac:picMkLst>
            <pc:docMk/>
            <pc:sldMk cId="2140691353" sldId="265"/>
            <ac:picMk id="2" creationId="{9E43ADC8-D0C8-605A-6E1F-3DDB46889CDA}"/>
          </ac:picMkLst>
        </pc:picChg>
        <pc:picChg chg="add del mod">
          <ac:chgData name="Wadekar, Rutwik" userId="55e6a446-208c-4529-864d-3d7e7a9bcf1b" providerId="ADAL" clId="{4CA6341C-BC47-40A1-9337-BAD16936B892}" dt="2024-03-06T00:31:00.158" v="201" actId="478"/>
          <ac:picMkLst>
            <pc:docMk/>
            <pc:sldMk cId="2140691353" sldId="265"/>
            <ac:picMk id="11" creationId="{299C9DC8-51C7-0B46-6CDE-58006C4D597F}"/>
          </ac:picMkLst>
        </pc:picChg>
      </pc:sldChg>
      <pc:sldChg chg="del">
        <pc:chgData name="Wadekar, Rutwik" userId="55e6a446-208c-4529-864d-3d7e7a9bcf1b" providerId="ADAL" clId="{4CA6341C-BC47-40A1-9337-BAD16936B892}" dt="2024-03-06T00:25:49.319" v="4" actId="47"/>
        <pc:sldMkLst>
          <pc:docMk/>
          <pc:sldMk cId="2696545550" sldId="265"/>
        </pc:sldMkLst>
      </pc:sldChg>
      <pc:sldChg chg="del">
        <pc:chgData name="Wadekar, Rutwik" userId="55e6a446-208c-4529-864d-3d7e7a9bcf1b" providerId="ADAL" clId="{4CA6341C-BC47-40A1-9337-BAD16936B892}" dt="2024-03-06T00:25:49.319" v="4" actId="47"/>
        <pc:sldMkLst>
          <pc:docMk/>
          <pc:sldMk cId="693675853" sldId="266"/>
        </pc:sldMkLst>
      </pc:sldChg>
      <pc:sldChg chg="modSp add mod">
        <pc:chgData name="Wadekar, Rutwik" userId="55e6a446-208c-4529-864d-3d7e7a9bcf1b" providerId="ADAL" clId="{4CA6341C-BC47-40A1-9337-BAD16936B892}" dt="2024-03-06T00:34:11.761" v="269" actId="20577"/>
        <pc:sldMkLst>
          <pc:docMk/>
          <pc:sldMk cId="3182204530" sldId="266"/>
        </pc:sldMkLst>
        <pc:spChg chg="mod">
          <ac:chgData name="Wadekar, Rutwik" userId="55e6a446-208c-4529-864d-3d7e7a9bcf1b" providerId="ADAL" clId="{4CA6341C-BC47-40A1-9337-BAD16936B892}" dt="2024-03-06T00:33:59.363" v="216" actId="20577"/>
          <ac:spMkLst>
            <pc:docMk/>
            <pc:sldMk cId="3182204530" sldId="266"/>
            <ac:spMk id="3" creationId="{1C1C2E11-FA05-503A-AEBD-BD309B1186C4}"/>
          </ac:spMkLst>
        </pc:spChg>
        <pc:spChg chg="mod">
          <ac:chgData name="Wadekar, Rutwik" userId="55e6a446-208c-4529-864d-3d7e7a9bcf1b" providerId="ADAL" clId="{4CA6341C-BC47-40A1-9337-BAD16936B892}" dt="2024-03-06T00:34:11.761" v="269" actId="20577"/>
          <ac:spMkLst>
            <pc:docMk/>
            <pc:sldMk cId="3182204530" sldId="266"/>
            <ac:spMk id="6" creationId="{EDAF1505-AA60-72CE-B117-252FF683A1BC}"/>
          </ac:spMkLst>
        </pc:spChg>
      </pc:sldChg>
      <pc:sldChg chg="del">
        <pc:chgData name="Wadekar, Rutwik" userId="55e6a446-208c-4529-864d-3d7e7a9bcf1b" providerId="ADAL" clId="{4CA6341C-BC47-40A1-9337-BAD16936B892}" dt="2024-03-06T00:25:49.319" v="4" actId="47"/>
        <pc:sldMkLst>
          <pc:docMk/>
          <pc:sldMk cId="3933632993" sldId="267"/>
        </pc:sldMkLst>
      </pc:sldChg>
      <pc:sldChg chg="del">
        <pc:chgData name="Wadekar, Rutwik" userId="55e6a446-208c-4529-864d-3d7e7a9bcf1b" providerId="ADAL" clId="{4CA6341C-BC47-40A1-9337-BAD16936B892}" dt="2024-03-06T00:25:49.319" v="4" actId="47"/>
        <pc:sldMkLst>
          <pc:docMk/>
          <pc:sldMk cId="1987405363" sldId="268"/>
        </pc:sldMkLst>
      </pc:sldChg>
      <pc:sldChg chg="del">
        <pc:chgData name="Wadekar, Rutwik" userId="55e6a446-208c-4529-864d-3d7e7a9bcf1b" providerId="ADAL" clId="{4CA6341C-BC47-40A1-9337-BAD16936B892}" dt="2024-03-06T00:25:49.319" v="4" actId="47"/>
        <pc:sldMkLst>
          <pc:docMk/>
          <pc:sldMk cId="1351615706" sldId="269"/>
        </pc:sldMkLst>
      </pc:sldChg>
      <pc:sldChg chg="del">
        <pc:chgData name="Wadekar, Rutwik" userId="55e6a446-208c-4529-864d-3d7e7a9bcf1b" providerId="ADAL" clId="{4CA6341C-BC47-40A1-9337-BAD16936B892}" dt="2024-03-06T00:25:49.319" v="4" actId="47"/>
        <pc:sldMkLst>
          <pc:docMk/>
          <pc:sldMk cId="3581409817" sldId="270"/>
        </pc:sldMkLst>
      </pc:sldChg>
      <pc:sldChg chg="del">
        <pc:chgData name="Wadekar, Rutwik" userId="55e6a446-208c-4529-864d-3d7e7a9bcf1b" providerId="ADAL" clId="{4CA6341C-BC47-40A1-9337-BAD16936B892}" dt="2024-03-06T00:25:49.319" v="4" actId="47"/>
        <pc:sldMkLst>
          <pc:docMk/>
          <pc:sldMk cId="3685143084" sldId="271"/>
        </pc:sldMkLst>
      </pc:sldChg>
      <pc:sldChg chg="del">
        <pc:chgData name="Wadekar, Rutwik" userId="55e6a446-208c-4529-864d-3d7e7a9bcf1b" providerId="ADAL" clId="{4CA6341C-BC47-40A1-9337-BAD16936B892}" dt="2024-03-06T00:25:49.319" v="4" actId="47"/>
        <pc:sldMkLst>
          <pc:docMk/>
          <pc:sldMk cId="4125411993" sldId="272"/>
        </pc:sldMkLst>
      </pc:sldChg>
      <pc:sldChg chg="del">
        <pc:chgData name="Wadekar, Rutwik" userId="55e6a446-208c-4529-864d-3d7e7a9bcf1b" providerId="ADAL" clId="{4CA6341C-BC47-40A1-9337-BAD16936B892}" dt="2024-03-06T00:25:49.319" v="4" actId="47"/>
        <pc:sldMkLst>
          <pc:docMk/>
          <pc:sldMk cId="3095781826" sldId="273"/>
        </pc:sldMkLst>
      </pc:sldChg>
      <pc:sldChg chg="del">
        <pc:chgData name="Wadekar, Rutwik" userId="55e6a446-208c-4529-864d-3d7e7a9bcf1b" providerId="ADAL" clId="{4CA6341C-BC47-40A1-9337-BAD16936B892}" dt="2024-03-06T00:25:49.319" v="4" actId="47"/>
        <pc:sldMkLst>
          <pc:docMk/>
          <pc:sldMk cId="4058762659" sldId="274"/>
        </pc:sldMkLst>
      </pc:sldChg>
      <pc:sldChg chg="del">
        <pc:chgData name="Wadekar, Rutwik" userId="55e6a446-208c-4529-864d-3d7e7a9bcf1b" providerId="ADAL" clId="{4CA6341C-BC47-40A1-9337-BAD16936B892}" dt="2024-03-06T00:25:49.319" v="4" actId="47"/>
        <pc:sldMkLst>
          <pc:docMk/>
          <pc:sldMk cId="4257723443" sldId="275"/>
        </pc:sldMkLst>
      </pc:sldChg>
      <pc:sldChg chg="del">
        <pc:chgData name="Wadekar, Rutwik" userId="55e6a446-208c-4529-864d-3d7e7a9bcf1b" providerId="ADAL" clId="{4CA6341C-BC47-40A1-9337-BAD16936B892}" dt="2024-03-06T00:25:49.319" v="4" actId="47"/>
        <pc:sldMkLst>
          <pc:docMk/>
          <pc:sldMk cId="290103052" sldId="276"/>
        </pc:sldMkLst>
      </pc:sldChg>
      <pc:sldChg chg="del">
        <pc:chgData name="Wadekar, Rutwik" userId="55e6a446-208c-4529-864d-3d7e7a9bcf1b" providerId="ADAL" clId="{4CA6341C-BC47-40A1-9337-BAD16936B892}" dt="2024-03-06T00:25:49.319" v="4" actId="47"/>
        <pc:sldMkLst>
          <pc:docMk/>
          <pc:sldMk cId="2968418631" sldId="277"/>
        </pc:sldMkLst>
      </pc:sldChg>
      <pc:sldChg chg="del">
        <pc:chgData name="Wadekar, Rutwik" userId="55e6a446-208c-4529-864d-3d7e7a9bcf1b" providerId="ADAL" clId="{4CA6341C-BC47-40A1-9337-BAD16936B892}" dt="2024-03-06T00:25:49.319" v="4" actId="47"/>
        <pc:sldMkLst>
          <pc:docMk/>
          <pc:sldMk cId="3585777455" sldId="278"/>
        </pc:sldMkLst>
      </pc:sldChg>
      <pc:sldChg chg="del">
        <pc:chgData name="Wadekar, Rutwik" userId="55e6a446-208c-4529-864d-3d7e7a9bcf1b" providerId="ADAL" clId="{4CA6341C-BC47-40A1-9337-BAD16936B892}" dt="2024-03-06T00:25:49.319" v="4" actId="47"/>
        <pc:sldMkLst>
          <pc:docMk/>
          <pc:sldMk cId="3285778350" sldId="279"/>
        </pc:sldMkLst>
      </pc:sldChg>
      <pc:sldChg chg="del">
        <pc:chgData name="Wadekar, Rutwik" userId="55e6a446-208c-4529-864d-3d7e7a9bcf1b" providerId="ADAL" clId="{4CA6341C-BC47-40A1-9337-BAD16936B892}" dt="2024-03-06T00:25:49.319" v="4" actId="47"/>
        <pc:sldMkLst>
          <pc:docMk/>
          <pc:sldMk cId="310788314" sldId="280"/>
        </pc:sldMkLst>
      </pc:sldChg>
      <pc:sldChg chg="del">
        <pc:chgData name="Wadekar, Rutwik" userId="55e6a446-208c-4529-864d-3d7e7a9bcf1b" providerId="ADAL" clId="{4CA6341C-BC47-40A1-9337-BAD16936B892}" dt="2024-03-06T00:25:49.319" v="4" actId="47"/>
        <pc:sldMkLst>
          <pc:docMk/>
          <pc:sldMk cId="1510125412" sldId="281"/>
        </pc:sldMkLst>
      </pc:sldChg>
      <pc:sldChg chg="del">
        <pc:chgData name="Wadekar, Rutwik" userId="55e6a446-208c-4529-864d-3d7e7a9bcf1b" providerId="ADAL" clId="{4CA6341C-BC47-40A1-9337-BAD16936B892}" dt="2024-03-06T00:25:49.319" v="4" actId="47"/>
        <pc:sldMkLst>
          <pc:docMk/>
          <pc:sldMk cId="1540917053" sldId="282"/>
        </pc:sldMkLst>
      </pc:sldChg>
      <pc:sldChg chg="del">
        <pc:chgData name="Wadekar, Rutwik" userId="55e6a446-208c-4529-864d-3d7e7a9bcf1b" providerId="ADAL" clId="{4CA6341C-BC47-40A1-9337-BAD16936B892}" dt="2024-03-06T00:25:49.319" v="4" actId="47"/>
        <pc:sldMkLst>
          <pc:docMk/>
          <pc:sldMk cId="2616859997" sldId="283"/>
        </pc:sldMkLst>
      </pc:sldChg>
      <pc:sldChg chg="del">
        <pc:chgData name="Wadekar, Rutwik" userId="55e6a446-208c-4529-864d-3d7e7a9bcf1b" providerId="ADAL" clId="{4CA6341C-BC47-40A1-9337-BAD16936B892}" dt="2024-03-06T00:25:49.319" v="4" actId="47"/>
        <pc:sldMkLst>
          <pc:docMk/>
          <pc:sldMk cId="3958827792" sldId="284"/>
        </pc:sldMkLst>
      </pc:sldChg>
      <pc:sldChg chg="del">
        <pc:chgData name="Wadekar, Rutwik" userId="55e6a446-208c-4529-864d-3d7e7a9bcf1b" providerId="ADAL" clId="{4CA6341C-BC47-40A1-9337-BAD16936B892}" dt="2024-03-06T00:25:49.319" v="4" actId="47"/>
        <pc:sldMkLst>
          <pc:docMk/>
          <pc:sldMk cId="3199487765" sldId="285"/>
        </pc:sldMkLst>
      </pc:sldChg>
      <pc:sldChg chg="del">
        <pc:chgData name="Wadekar, Rutwik" userId="55e6a446-208c-4529-864d-3d7e7a9bcf1b" providerId="ADAL" clId="{4CA6341C-BC47-40A1-9337-BAD16936B892}" dt="2024-03-06T00:25:49.319" v="4" actId="47"/>
        <pc:sldMkLst>
          <pc:docMk/>
          <pc:sldMk cId="1520230386" sldId="286"/>
        </pc:sldMkLst>
      </pc:sldChg>
      <pc:sldChg chg="del">
        <pc:chgData name="Wadekar, Rutwik" userId="55e6a446-208c-4529-864d-3d7e7a9bcf1b" providerId="ADAL" clId="{4CA6341C-BC47-40A1-9337-BAD16936B892}" dt="2024-03-06T00:25:49.319" v="4" actId="47"/>
        <pc:sldMkLst>
          <pc:docMk/>
          <pc:sldMk cId="3272422461" sldId="287"/>
        </pc:sldMkLst>
      </pc:sldChg>
    </pc:docChg>
  </pc:docChgLst>
  <pc:docChgLst>
    <pc:chgData name="Wadekar, Rutwik" userId="S::1061737@pdsb.net::55e6a446-208c-4529-864d-3d7e7a9bcf1b" providerId="AD" clId="Web-{4C0CBF1A-1066-C521-ED32-F68639DF7F15}"/>
    <pc:docChg chg="addSld modSld">
      <pc:chgData name="Wadekar, Rutwik" userId="S::1061737@pdsb.net::55e6a446-208c-4529-864d-3d7e7a9bcf1b" providerId="AD" clId="Web-{4C0CBF1A-1066-C521-ED32-F68639DF7F15}" dt="2024-03-05T18:47:43.824" v="65"/>
      <pc:docMkLst>
        <pc:docMk/>
      </pc:docMkLst>
      <pc:sldChg chg="modSp modTransition">
        <pc:chgData name="Wadekar, Rutwik" userId="S::1061737@pdsb.net::55e6a446-208c-4529-864d-3d7e7a9bcf1b" providerId="AD" clId="Web-{4C0CBF1A-1066-C521-ED32-F68639DF7F15}" dt="2024-03-05T18:46:59.792" v="56"/>
        <pc:sldMkLst>
          <pc:docMk/>
          <pc:sldMk cId="4159758854" sldId="256"/>
        </pc:sldMkLst>
        <pc:picChg chg="mod">
          <ac:chgData name="Wadekar, Rutwik" userId="S::1061737@pdsb.net::55e6a446-208c-4529-864d-3d7e7a9bcf1b" providerId="AD" clId="Web-{4C0CBF1A-1066-C521-ED32-F68639DF7F15}" dt="2024-03-05T18:35:19.454" v="36" actId="1076"/>
          <ac:picMkLst>
            <pc:docMk/>
            <pc:sldMk cId="4159758854" sldId="256"/>
            <ac:picMk id="2" creationId="{F1B086DB-B6D2-8D57-87C6-342B22791F74}"/>
          </ac:picMkLst>
        </pc:picChg>
      </pc:sldChg>
      <pc:sldChg chg="modSp">
        <pc:chgData name="Wadekar, Rutwik" userId="S::1061737@pdsb.net::55e6a446-208c-4529-864d-3d7e7a9bcf1b" providerId="AD" clId="Web-{4C0CBF1A-1066-C521-ED32-F68639DF7F15}" dt="2024-03-05T18:28:27.386" v="1"/>
        <pc:sldMkLst>
          <pc:docMk/>
          <pc:sldMk cId="373778097" sldId="258"/>
        </pc:sldMkLst>
        <pc:picChg chg="mod">
          <ac:chgData name="Wadekar, Rutwik" userId="S::1061737@pdsb.net::55e6a446-208c-4529-864d-3d7e7a9bcf1b" providerId="AD" clId="Web-{4C0CBF1A-1066-C521-ED32-F68639DF7F15}" dt="2024-03-05T18:28:27.386" v="1"/>
          <ac:picMkLst>
            <pc:docMk/>
            <pc:sldMk cId="373778097" sldId="258"/>
            <ac:picMk id="2" creationId="{0764E0C7-910A-1B9B-6E28-874DEB8CFE47}"/>
          </ac:picMkLst>
        </pc:picChg>
      </pc:sldChg>
      <pc:sldChg chg="modSp mod setBg">
        <pc:chgData name="Wadekar, Rutwik" userId="S::1061737@pdsb.net::55e6a446-208c-4529-864d-3d7e7a9bcf1b" providerId="AD" clId="Web-{4C0CBF1A-1066-C521-ED32-F68639DF7F15}" dt="2024-03-05T18:32:53.577" v="4"/>
        <pc:sldMkLst>
          <pc:docMk/>
          <pc:sldMk cId="941432991" sldId="260"/>
        </pc:sldMkLst>
        <pc:picChg chg="mod">
          <ac:chgData name="Wadekar, Rutwik" userId="S::1061737@pdsb.net::55e6a446-208c-4529-864d-3d7e7a9bcf1b" providerId="AD" clId="Web-{4C0CBF1A-1066-C521-ED32-F68639DF7F15}" dt="2024-03-05T18:32:53.577" v="4"/>
          <ac:picMkLst>
            <pc:docMk/>
            <pc:sldMk cId="941432991" sldId="260"/>
            <ac:picMk id="2" creationId="{AA6A391A-938D-9063-C161-E5DD9350ABBF}"/>
          </ac:picMkLst>
        </pc:picChg>
      </pc:sldChg>
      <pc:sldChg chg="modSp mod setBg">
        <pc:chgData name="Wadekar, Rutwik" userId="S::1061737@pdsb.net::55e6a446-208c-4529-864d-3d7e7a9bcf1b" providerId="AD" clId="Web-{4C0CBF1A-1066-C521-ED32-F68639DF7F15}" dt="2024-03-05T18:34:03.937" v="35" actId="20577"/>
        <pc:sldMkLst>
          <pc:docMk/>
          <pc:sldMk cId="1916056786" sldId="261"/>
        </pc:sldMkLst>
        <pc:spChg chg="mod">
          <ac:chgData name="Wadekar, Rutwik" userId="S::1061737@pdsb.net::55e6a446-208c-4529-864d-3d7e7a9bcf1b" providerId="AD" clId="Web-{4C0CBF1A-1066-C521-ED32-F68639DF7F15}" dt="2024-03-05T18:34:03.937" v="35" actId="20577"/>
          <ac:spMkLst>
            <pc:docMk/>
            <pc:sldMk cId="1916056786" sldId="261"/>
            <ac:spMk id="4" creationId="{AD126CB0-7772-EB3F-867C-01CE0742B3EA}"/>
          </ac:spMkLst>
        </pc:spChg>
        <pc:picChg chg="mod">
          <ac:chgData name="Wadekar, Rutwik" userId="S::1061737@pdsb.net::55e6a446-208c-4529-864d-3d7e7a9bcf1b" providerId="AD" clId="Web-{4C0CBF1A-1066-C521-ED32-F68639DF7F15}" dt="2024-03-05T18:33:16.983" v="6"/>
          <ac:picMkLst>
            <pc:docMk/>
            <pc:sldMk cId="1916056786" sldId="261"/>
            <ac:picMk id="2" creationId="{CC002B45-0A42-3FD7-C2C7-C3B2F4075E91}"/>
          </ac:picMkLst>
        </pc:picChg>
      </pc:sldChg>
      <pc:sldChg chg="modSp">
        <pc:chgData name="Wadekar, Rutwik" userId="S::1061737@pdsb.net::55e6a446-208c-4529-864d-3d7e7a9bcf1b" providerId="AD" clId="Web-{4C0CBF1A-1066-C521-ED32-F68639DF7F15}" dt="2024-03-05T18:31:19.779" v="2"/>
        <pc:sldMkLst>
          <pc:docMk/>
          <pc:sldMk cId="110190161" sldId="264"/>
        </pc:sldMkLst>
        <pc:picChg chg="mod">
          <ac:chgData name="Wadekar, Rutwik" userId="S::1061737@pdsb.net::55e6a446-208c-4529-864d-3d7e7a9bcf1b" providerId="AD" clId="Web-{4C0CBF1A-1066-C521-ED32-F68639DF7F15}" dt="2024-03-05T18:31:19.779" v="2"/>
          <ac:picMkLst>
            <pc:docMk/>
            <pc:sldMk cId="110190161" sldId="264"/>
            <ac:picMk id="3" creationId="{73D45CA9-9C42-1B47-8C38-3E8F7C14B2B9}"/>
          </ac:picMkLst>
        </pc:picChg>
      </pc:sldChg>
      <pc:sldChg chg="addSp delSp modSp">
        <pc:chgData name="Wadekar, Rutwik" userId="S::1061737@pdsb.net::55e6a446-208c-4529-864d-3d7e7a9bcf1b" providerId="AD" clId="Web-{4C0CBF1A-1066-C521-ED32-F68639DF7F15}" dt="2024-03-05T18:47:08.354" v="61"/>
        <pc:sldMkLst>
          <pc:docMk/>
          <pc:sldMk cId="2616859997" sldId="283"/>
        </pc:sldMkLst>
        <pc:spChg chg="add del mod">
          <ac:chgData name="Wadekar, Rutwik" userId="S::1061737@pdsb.net::55e6a446-208c-4529-864d-3d7e7a9bcf1b" providerId="AD" clId="Web-{4C0CBF1A-1066-C521-ED32-F68639DF7F15}" dt="2024-03-05T18:46:59.636" v="55"/>
          <ac:spMkLst>
            <pc:docMk/>
            <pc:sldMk cId="2616859997" sldId="283"/>
            <ac:spMk id="7" creationId="{09D01D96-A99C-504E-5065-6C164155F853}"/>
          </ac:spMkLst>
        </pc:spChg>
        <pc:spChg chg="add del mod">
          <ac:chgData name="Wadekar, Rutwik" userId="S::1061737@pdsb.net::55e6a446-208c-4529-864d-3d7e7a9bcf1b" providerId="AD" clId="Web-{4C0CBF1A-1066-C521-ED32-F68639DF7F15}" dt="2024-03-05T18:46:59.464" v="53"/>
          <ac:spMkLst>
            <pc:docMk/>
            <pc:sldMk cId="2616859997" sldId="283"/>
            <ac:spMk id="8" creationId="{35AE5556-3B9C-AD18-EB69-C70B96FAD61E}"/>
          </ac:spMkLst>
        </pc:spChg>
        <pc:spChg chg="add del mod">
          <ac:chgData name="Wadekar, Rutwik" userId="S::1061737@pdsb.net::55e6a446-208c-4529-864d-3d7e7a9bcf1b" providerId="AD" clId="Web-{4C0CBF1A-1066-C521-ED32-F68639DF7F15}" dt="2024-03-05T18:47:08.354" v="61"/>
          <ac:spMkLst>
            <pc:docMk/>
            <pc:sldMk cId="2616859997" sldId="283"/>
            <ac:spMk id="9" creationId="{2D48BB35-2F00-6766-DA6D-55CF4B7A9E89}"/>
          </ac:spMkLst>
        </pc:spChg>
      </pc:sldChg>
      <pc:sldChg chg="add">
        <pc:chgData name="Wadekar, Rutwik" userId="S::1061737@pdsb.net::55e6a446-208c-4529-864d-3d7e7a9bcf1b" providerId="AD" clId="Web-{4C0CBF1A-1066-C521-ED32-F68639DF7F15}" dt="2024-03-05T18:47:19.323" v="62"/>
        <pc:sldMkLst>
          <pc:docMk/>
          <pc:sldMk cId="3958827792" sldId="284"/>
        </pc:sldMkLst>
      </pc:sldChg>
      <pc:sldChg chg="add">
        <pc:chgData name="Wadekar, Rutwik" userId="S::1061737@pdsb.net::55e6a446-208c-4529-864d-3d7e7a9bcf1b" providerId="AD" clId="Web-{4C0CBF1A-1066-C521-ED32-F68639DF7F15}" dt="2024-03-05T18:47:29.401" v="63"/>
        <pc:sldMkLst>
          <pc:docMk/>
          <pc:sldMk cId="3199487765" sldId="285"/>
        </pc:sldMkLst>
      </pc:sldChg>
      <pc:sldChg chg="add">
        <pc:chgData name="Wadekar, Rutwik" userId="S::1061737@pdsb.net::55e6a446-208c-4529-864d-3d7e7a9bcf1b" providerId="AD" clId="Web-{4C0CBF1A-1066-C521-ED32-F68639DF7F15}" dt="2024-03-05T18:47:36.745" v="64"/>
        <pc:sldMkLst>
          <pc:docMk/>
          <pc:sldMk cId="1520230386" sldId="286"/>
        </pc:sldMkLst>
      </pc:sldChg>
      <pc:sldChg chg="add">
        <pc:chgData name="Wadekar, Rutwik" userId="S::1061737@pdsb.net::55e6a446-208c-4529-864d-3d7e7a9bcf1b" providerId="AD" clId="Web-{4C0CBF1A-1066-C521-ED32-F68639DF7F15}" dt="2024-03-05T18:47:43.824" v="65"/>
        <pc:sldMkLst>
          <pc:docMk/>
          <pc:sldMk cId="3272422461" sldId="287"/>
        </pc:sldMkLst>
      </pc:sldChg>
    </pc:docChg>
  </pc:docChgLst>
  <pc:docChgLst>
    <pc:chgData name="Wadekar, Rutwik" userId="55e6a446-208c-4529-864d-3d7e7a9bcf1b" providerId="ADAL" clId="{F4365472-0C06-4B43-A391-EC7DD01BA3CA}"/>
    <pc:docChg chg="undo custSel addSld modSld">
      <pc:chgData name="Wadekar, Rutwik" userId="55e6a446-208c-4529-864d-3d7e7a9bcf1b" providerId="ADAL" clId="{F4365472-0C06-4B43-A391-EC7DD01BA3CA}" dt="2024-02-29T00:39:10.046" v="1351" actId="20577"/>
      <pc:docMkLst>
        <pc:docMk/>
      </pc:docMkLst>
      <pc:sldChg chg="setBg">
        <pc:chgData name="Wadekar, Rutwik" userId="55e6a446-208c-4529-864d-3d7e7a9bcf1b" providerId="ADAL" clId="{F4365472-0C06-4B43-A391-EC7DD01BA3CA}" dt="2024-02-29T00:35:48.825" v="1212"/>
        <pc:sldMkLst>
          <pc:docMk/>
          <pc:sldMk cId="941432991" sldId="260"/>
        </pc:sldMkLst>
      </pc:sldChg>
      <pc:sldChg chg="setBg">
        <pc:chgData name="Wadekar, Rutwik" userId="55e6a446-208c-4529-864d-3d7e7a9bcf1b" providerId="ADAL" clId="{F4365472-0C06-4B43-A391-EC7DD01BA3CA}" dt="2024-02-29T00:35:55.402" v="1214"/>
        <pc:sldMkLst>
          <pc:docMk/>
          <pc:sldMk cId="1916056786" sldId="261"/>
        </pc:sldMkLst>
      </pc:sldChg>
      <pc:sldChg chg="setBg">
        <pc:chgData name="Wadekar, Rutwik" userId="55e6a446-208c-4529-864d-3d7e7a9bcf1b" providerId="ADAL" clId="{F4365472-0C06-4B43-A391-EC7DD01BA3CA}" dt="2024-02-29T00:36:00.641" v="1216"/>
        <pc:sldMkLst>
          <pc:docMk/>
          <pc:sldMk cId="106472940" sldId="262"/>
        </pc:sldMkLst>
      </pc:sldChg>
      <pc:sldChg chg="setBg">
        <pc:chgData name="Wadekar, Rutwik" userId="55e6a446-208c-4529-864d-3d7e7a9bcf1b" providerId="ADAL" clId="{F4365472-0C06-4B43-A391-EC7DD01BA3CA}" dt="2024-02-29T00:36:05.371" v="1218"/>
        <pc:sldMkLst>
          <pc:docMk/>
          <pc:sldMk cId="2696545550" sldId="265"/>
        </pc:sldMkLst>
      </pc:sldChg>
      <pc:sldChg chg="setBg">
        <pc:chgData name="Wadekar, Rutwik" userId="55e6a446-208c-4529-864d-3d7e7a9bcf1b" providerId="ADAL" clId="{F4365472-0C06-4B43-A391-EC7DD01BA3CA}" dt="2024-02-29T00:36:11.007" v="1220"/>
        <pc:sldMkLst>
          <pc:docMk/>
          <pc:sldMk cId="693675853" sldId="266"/>
        </pc:sldMkLst>
      </pc:sldChg>
      <pc:sldChg chg="modSp mod setBg">
        <pc:chgData name="Wadekar, Rutwik" userId="55e6a446-208c-4529-864d-3d7e7a9bcf1b" providerId="ADAL" clId="{F4365472-0C06-4B43-A391-EC7DD01BA3CA}" dt="2024-02-29T00:36:16.749" v="1222"/>
        <pc:sldMkLst>
          <pc:docMk/>
          <pc:sldMk cId="3933632993" sldId="267"/>
        </pc:sldMkLst>
        <pc:spChg chg="mod">
          <ac:chgData name="Wadekar, Rutwik" userId="55e6a446-208c-4529-864d-3d7e7a9bcf1b" providerId="ADAL" clId="{F4365472-0C06-4B43-A391-EC7DD01BA3CA}" dt="2024-01-20T22:31:54.013" v="107" actId="20577"/>
          <ac:spMkLst>
            <pc:docMk/>
            <pc:sldMk cId="3933632993" sldId="267"/>
            <ac:spMk id="2" creationId="{B45C60CB-9898-333B-4610-C684B0E954E6}"/>
          </ac:spMkLst>
        </pc:spChg>
      </pc:sldChg>
      <pc:sldChg chg="addSp delSp modSp mod setBg delAnim modAnim">
        <pc:chgData name="Wadekar, Rutwik" userId="55e6a446-208c-4529-864d-3d7e7a9bcf1b" providerId="ADAL" clId="{F4365472-0C06-4B43-A391-EC7DD01BA3CA}" dt="2024-02-29T00:36:22.132" v="1224"/>
        <pc:sldMkLst>
          <pc:docMk/>
          <pc:sldMk cId="1987405363" sldId="268"/>
        </pc:sldMkLst>
        <pc:spChg chg="mod">
          <ac:chgData name="Wadekar, Rutwik" userId="55e6a446-208c-4529-864d-3d7e7a9bcf1b" providerId="ADAL" clId="{F4365472-0C06-4B43-A391-EC7DD01BA3CA}" dt="2024-01-20T22:32:05.170" v="108"/>
          <ac:spMkLst>
            <pc:docMk/>
            <pc:sldMk cId="1987405363" sldId="268"/>
            <ac:spMk id="2" creationId="{B45C60CB-9898-333B-4610-C684B0E954E6}"/>
          </ac:spMkLst>
        </pc:spChg>
        <pc:spChg chg="del">
          <ac:chgData name="Wadekar, Rutwik" userId="55e6a446-208c-4529-864d-3d7e7a9bcf1b" providerId="ADAL" clId="{F4365472-0C06-4B43-A391-EC7DD01BA3CA}" dt="2024-01-20T22:30:44.645" v="2" actId="478"/>
          <ac:spMkLst>
            <pc:docMk/>
            <pc:sldMk cId="1987405363" sldId="268"/>
            <ac:spMk id="7" creationId="{D8C4375D-0FA0-782D-5D68-3CE5C1EF8425}"/>
          </ac:spMkLst>
        </pc:spChg>
        <pc:spChg chg="add mod">
          <ac:chgData name="Wadekar, Rutwik" userId="55e6a446-208c-4529-864d-3d7e7a9bcf1b" providerId="ADAL" clId="{F4365472-0C06-4B43-A391-EC7DD01BA3CA}" dt="2024-01-20T22:30:45.471" v="3"/>
          <ac:spMkLst>
            <pc:docMk/>
            <pc:sldMk cId="1987405363" sldId="268"/>
            <ac:spMk id="8" creationId="{2E7158BE-6220-1B9B-2B6A-B14201B8631D}"/>
          </ac:spMkLst>
        </pc:spChg>
      </pc:sldChg>
      <pc:sldChg chg="addSp delSp modSp add mod setBg delAnim">
        <pc:chgData name="Wadekar, Rutwik" userId="55e6a446-208c-4529-864d-3d7e7a9bcf1b" providerId="ADAL" clId="{F4365472-0C06-4B43-A391-EC7DD01BA3CA}" dt="2024-02-29T00:36:31.981" v="1226"/>
        <pc:sldMkLst>
          <pc:docMk/>
          <pc:sldMk cId="1351615706" sldId="269"/>
        </pc:sldMkLst>
        <pc:spChg chg="mod">
          <ac:chgData name="Wadekar, Rutwik" userId="55e6a446-208c-4529-864d-3d7e7a9bcf1b" providerId="ADAL" clId="{F4365472-0C06-4B43-A391-EC7DD01BA3CA}" dt="2024-01-20T22:31:23.229" v="25" actId="20577"/>
          <ac:spMkLst>
            <pc:docMk/>
            <pc:sldMk cId="1351615706" sldId="269"/>
            <ac:spMk id="6" creationId="{CB333821-3051-D1FD-6AFB-D40425AFC4B9}"/>
          </ac:spMkLst>
        </pc:spChg>
        <pc:spChg chg="del">
          <ac:chgData name="Wadekar, Rutwik" userId="55e6a446-208c-4529-864d-3d7e7a9bcf1b" providerId="ADAL" clId="{F4365472-0C06-4B43-A391-EC7DD01BA3CA}" dt="2024-01-20T22:31:12.314" v="5" actId="478"/>
          <ac:spMkLst>
            <pc:docMk/>
            <pc:sldMk cId="1351615706" sldId="269"/>
            <ac:spMk id="8" creationId="{2E7158BE-6220-1B9B-2B6A-B14201B8631D}"/>
          </ac:spMkLst>
        </pc:spChg>
        <pc:spChg chg="mod">
          <ac:chgData name="Wadekar, Rutwik" userId="55e6a446-208c-4529-864d-3d7e7a9bcf1b" providerId="ADAL" clId="{F4365472-0C06-4B43-A391-EC7DD01BA3CA}" dt="2024-01-31T23:53:17.399" v="122" actId="207"/>
          <ac:spMkLst>
            <pc:docMk/>
            <pc:sldMk cId="1351615706" sldId="269"/>
            <ac:spMk id="8" creationId="{9E14A1F2-A280-3D83-9F02-37E7E1CA5036}"/>
          </ac:spMkLst>
        </pc:spChg>
        <pc:spChg chg="add mod">
          <ac:chgData name="Wadekar, Rutwik" userId="55e6a446-208c-4529-864d-3d7e7a9bcf1b" providerId="ADAL" clId="{F4365472-0C06-4B43-A391-EC7DD01BA3CA}" dt="2024-01-31T23:53:50.605" v="126" actId="2085"/>
          <ac:spMkLst>
            <pc:docMk/>
            <pc:sldMk cId="1351615706" sldId="269"/>
            <ac:spMk id="9" creationId="{4CE52057-AD77-222E-C024-455C6C0BD0D4}"/>
          </ac:spMkLst>
        </pc:spChg>
        <pc:spChg chg="del">
          <ac:chgData name="Wadekar, Rutwik" userId="55e6a446-208c-4529-864d-3d7e7a9bcf1b" providerId="ADAL" clId="{F4365472-0C06-4B43-A391-EC7DD01BA3CA}" dt="2024-01-20T22:31:16.149" v="6" actId="478"/>
          <ac:spMkLst>
            <pc:docMk/>
            <pc:sldMk cId="1351615706" sldId="269"/>
            <ac:spMk id="9" creationId="{E134790A-A697-7112-3902-126ADA83ADE9}"/>
          </ac:spMkLst>
        </pc:spChg>
        <pc:spChg chg="del">
          <ac:chgData name="Wadekar, Rutwik" userId="55e6a446-208c-4529-864d-3d7e7a9bcf1b" providerId="ADAL" clId="{F4365472-0C06-4B43-A391-EC7DD01BA3CA}" dt="2024-01-20T22:31:12.314" v="5" actId="478"/>
          <ac:spMkLst>
            <pc:docMk/>
            <pc:sldMk cId="1351615706" sldId="269"/>
            <ac:spMk id="10" creationId="{D5564EC8-DCED-F054-2EA3-BF88FFA90E1E}"/>
          </ac:spMkLst>
        </pc:spChg>
        <pc:spChg chg="add mod">
          <ac:chgData name="Wadekar, Rutwik" userId="55e6a446-208c-4529-864d-3d7e7a9bcf1b" providerId="ADAL" clId="{F4365472-0C06-4B43-A391-EC7DD01BA3CA}" dt="2024-01-31T23:54:15.318" v="152" actId="20577"/>
          <ac:spMkLst>
            <pc:docMk/>
            <pc:sldMk cId="1351615706" sldId="269"/>
            <ac:spMk id="10" creationId="{E21AA8D5-3B00-6D08-7BBB-A8F57C49ADC1}"/>
          </ac:spMkLst>
        </pc:spChg>
        <pc:spChg chg="del">
          <ac:chgData name="Wadekar, Rutwik" userId="55e6a446-208c-4529-864d-3d7e7a9bcf1b" providerId="ADAL" clId="{F4365472-0C06-4B43-A391-EC7DD01BA3CA}" dt="2024-01-20T22:31:12.314" v="5" actId="478"/>
          <ac:spMkLst>
            <pc:docMk/>
            <pc:sldMk cId="1351615706" sldId="269"/>
            <ac:spMk id="11" creationId="{274E950A-7E36-D6C6-B8FC-25519EB2946D}"/>
          </ac:spMkLst>
        </pc:spChg>
        <pc:spChg chg="add mod">
          <ac:chgData name="Wadekar, Rutwik" userId="55e6a446-208c-4529-864d-3d7e7a9bcf1b" providerId="ADAL" clId="{F4365472-0C06-4B43-A391-EC7DD01BA3CA}" dt="2024-01-31T23:54:28.458" v="154" actId="1076"/>
          <ac:spMkLst>
            <pc:docMk/>
            <pc:sldMk cId="1351615706" sldId="269"/>
            <ac:spMk id="11" creationId="{7465B30E-2DA1-3954-F74B-D45D35F68E93}"/>
          </ac:spMkLst>
        </pc:spChg>
        <pc:spChg chg="add mod">
          <ac:chgData name="Wadekar, Rutwik" userId="55e6a446-208c-4529-864d-3d7e7a9bcf1b" providerId="ADAL" clId="{F4365472-0C06-4B43-A391-EC7DD01BA3CA}" dt="2024-01-31T23:54:32.284" v="161" actId="20577"/>
          <ac:spMkLst>
            <pc:docMk/>
            <pc:sldMk cId="1351615706" sldId="269"/>
            <ac:spMk id="13" creationId="{023DCFD7-40B2-EB95-AB23-FD421D30058B}"/>
          </ac:spMkLst>
        </pc:spChg>
        <pc:spChg chg="del">
          <ac:chgData name="Wadekar, Rutwik" userId="55e6a446-208c-4529-864d-3d7e7a9bcf1b" providerId="ADAL" clId="{F4365472-0C06-4B43-A391-EC7DD01BA3CA}" dt="2024-01-20T22:31:12.314" v="5" actId="478"/>
          <ac:spMkLst>
            <pc:docMk/>
            <pc:sldMk cId="1351615706" sldId="269"/>
            <ac:spMk id="13" creationId="{85518876-4510-8100-FEBD-CB6DBADAC09B}"/>
          </ac:spMkLst>
        </pc:spChg>
        <pc:spChg chg="add mod">
          <ac:chgData name="Wadekar, Rutwik" userId="55e6a446-208c-4529-864d-3d7e7a9bcf1b" providerId="ADAL" clId="{F4365472-0C06-4B43-A391-EC7DD01BA3CA}" dt="2024-01-31T23:54:37.736" v="163" actId="1076"/>
          <ac:spMkLst>
            <pc:docMk/>
            <pc:sldMk cId="1351615706" sldId="269"/>
            <ac:spMk id="15" creationId="{EC74F929-952B-3AA5-8C63-F12CF23C0651}"/>
          </ac:spMkLst>
        </pc:spChg>
        <pc:spChg chg="del">
          <ac:chgData name="Wadekar, Rutwik" userId="55e6a446-208c-4529-864d-3d7e7a9bcf1b" providerId="ADAL" clId="{F4365472-0C06-4B43-A391-EC7DD01BA3CA}" dt="2024-01-20T22:31:12.314" v="5" actId="478"/>
          <ac:spMkLst>
            <pc:docMk/>
            <pc:sldMk cId="1351615706" sldId="269"/>
            <ac:spMk id="17" creationId="{65873C6B-230E-53F5-6C70-5694D1AE5A2D}"/>
          </ac:spMkLst>
        </pc:spChg>
        <pc:spChg chg="add mod">
          <ac:chgData name="Wadekar, Rutwik" userId="55e6a446-208c-4529-864d-3d7e7a9bcf1b" providerId="ADAL" clId="{F4365472-0C06-4B43-A391-EC7DD01BA3CA}" dt="2024-01-31T23:54:44.991" v="176" actId="14100"/>
          <ac:spMkLst>
            <pc:docMk/>
            <pc:sldMk cId="1351615706" sldId="269"/>
            <ac:spMk id="17" creationId="{9EBF564E-0F48-803F-2086-1576CFCE3CEA}"/>
          </ac:spMkLst>
        </pc:spChg>
        <pc:spChg chg="add mod">
          <ac:chgData name="Wadekar, Rutwik" userId="55e6a446-208c-4529-864d-3d7e7a9bcf1b" providerId="ADAL" clId="{F4365472-0C06-4B43-A391-EC7DD01BA3CA}" dt="2024-01-31T23:55:14.254" v="178" actId="1076"/>
          <ac:spMkLst>
            <pc:docMk/>
            <pc:sldMk cId="1351615706" sldId="269"/>
            <ac:spMk id="18" creationId="{D8520E8F-1D4B-CD8B-5C35-DD93B842A8C5}"/>
          </ac:spMkLst>
        </pc:spChg>
        <pc:spChg chg="add mod">
          <ac:chgData name="Wadekar, Rutwik" userId="55e6a446-208c-4529-864d-3d7e7a9bcf1b" providerId="ADAL" clId="{F4365472-0C06-4B43-A391-EC7DD01BA3CA}" dt="2024-01-31T23:55:38.677" v="208" actId="313"/>
          <ac:spMkLst>
            <pc:docMk/>
            <pc:sldMk cId="1351615706" sldId="269"/>
            <ac:spMk id="19" creationId="{3489325B-FF0B-C007-3FEA-CBD90A087770}"/>
          </ac:spMkLst>
        </pc:spChg>
        <pc:spChg chg="add del mod">
          <ac:chgData name="Wadekar, Rutwik" userId="55e6a446-208c-4529-864d-3d7e7a9bcf1b" providerId="ADAL" clId="{F4365472-0C06-4B43-A391-EC7DD01BA3CA}" dt="2024-01-31T23:55:36.184" v="207" actId="478"/>
          <ac:spMkLst>
            <pc:docMk/>
            <pc:sldMk cId="1351615706" sldId="269"/>
            <ac:spMk id="20" creationId="{282852E0-4798-AC18-849F-B58C21602103}"/>
          </ac:spMkLst>
        </pc:spChg>
        <pc:spChg chg="add del mod">
          <ac:chgData name="Wadekar, Rutwik" userId="55e6a446-208c-4529-864d-3d7e7a9bcf1b" providerId="ADAL" clId="{F4365472-0C06-4B43-A391-EC7DD01BA3CA}" dt="2024-01-31T23:55:36.184" v="207" actId="478"/>
          <ac:spMkLst>
            <pc:docMk/>
            <pc:sldMk cId="1351615706" sldId="269"/>
            <ac:spMk id="21" creationId="{001AD16A-5CA5-2BEC-CED9-485CD4C75B5B}"/>
          </ac:spMkLst>
        </pc:spChg>
        <pc:spChg chg="add mod">
          <ac:chgData name="Wadekar, Rutwik" userId="55e6a446-208c-4529-864d-3d7e7a9bcf1b" providerId="ADAL" clId="{F4365472-0C06-4B43-A391-EC7DD01BA3CA}" dt="2024-01-31T23:55:44.307" v="210" actId="1076"/>
          <ac:spMkLst>
            <pc:docMk/>
            <pc:sldMk cId="1351615706" sldId="269"/>
            <ac:spMk id="22" creationId="{0C8E80B3-8D42-F4B8-18CB-AAF313C7CAF0}"/>
          </ac:spMkLst>
        </pc:spChg>
        <pc:spChg chg="add mod">
          <ac:chgData name="Wadekar, Rutwik" userId="55e6a446-208c-4529-864d-3d7e7a9bcf1b" providerId="ADAL" clId="{F4365472-0C06-4B43-A391-EC7DD01BA3CA}" dt="2024-01-31T23:55:52.180" v="228" actId="20577"/>
          <ac:spMkLst>
            <pc:docMk/>
            <pc:sldMk cId="1351615706" sldId="269"/>
            <ac:spMk id="23" creationId="{7D5F07EF-C1AF-2D50-91C3-18D024574E8E}"/>
          </ac:spMkLst>
        </pc:spChg>
        <pc:spChg chg="add mod">
          <ac:chgData name="Wadekar, Rutwik" userId="55e6a446-208c-4529-864d-3d7e7a9bcf1b" providerId="ADAL" clId="{F4365472-0C06-4B43-A391-EC7DD01BA3CA}" dt="2024-01-31T23:55:57.971" v="230" actId="1076"/>
          <ac:spMkLst>
            <pc:docMk/>
            <pc:sldMk cId="1351615706" sldId="269"/>
            <ac:spMk id="24" creationId="{1FEEE55B-846F-0E93-7EF4-7BC0433ED9B3}"/>
          </ac:spMkLst>
        </pc:spChg>
        <pc:spChg chg="add mod">
          <ac:chgData name="Wadekar, Rutwik" userId="55e6a446-208c-4529-864d-3d7e7a9bcf1b" providerId="ADAL" clId="{F4365472-0C06-4B43-A391-EC7DD01BA3CA}" dt="2024-01-31T23:56:03.589" v="241" actId="20577"/>
          <ac:spMkLst>
            <pc:docMk/>
            <pc:sldMk cId="1351615706" sldId="269"/>
            <ac:spMk id="25" creationId="{0BEF36D7-7AF5-3C9C-400D-3E5A35566210}"/>
          </ac:spMkLst>
        </pc:spChg>
      </pc:sldChg>
      <pc:sldChg chg="addSp delSp modSp add mod setBg delAnim modAnim">
        <pc:chgData name="Wadekar, Rutwik" userId="55e6a446-208c-4529-864d-3d7e7a9bcf1b" providerId="ADAL" clId="{F4365472-0C06-4B43-A391-EC7DD01BA3CA}" dt="2024-02-29T00:36:44.166" v="1230"/>
        <pc:sldMkLst>
          <pc:docMk/>
          <pc:sldMk cId="3581409817" sldId="270"/>
        </pc:sldMkLst>
        <pc:spChg chg="del mod">
          <ac:chgData name="Wadekar, Rutwik" userId="55e6a446-208c-4529-864d-3d7e7a9bcf1b" providerId="ADAL" clId="{F4365472-0C06-4B43-A391-EC7DD01BA3CA}" dt="2024-01-31T23:57:28.911" v="325" actId="478"/>
          <ac:spMkLst>
            <pc:docMk/>
            <pc:sldMk cId="3581409817" sldId="270"/>
            <ac:spMk id="2" creationId="{B45C60CB-9898-333B-4610-C684B0E954E6}"/>
          </ac:spMkLst>
        </pc:spChg>
        <pc:spChg chg="mod">
          <ac:chgData name="Wadekar, Rutwik" userId="55e6a446-208c-4529-864d-3d7e7a9bcf1b" providerId="ADAL" clId="{F4365472-0C06-4B43-A391-EC7DD01BA3CA}" dt="2024-01-31T23:57:02.345" v="269" actId="14100"/>
          <ac:spMkLst>
            <pc:docMk/>
            <pc:sldMk cId="3581409817" sldId="270"/>
            <ac:spMk id="6" creationId="{CB333821-3051-D1FD-6AFB-D40425AFC4B9}"/>
          </ac:spMkLst>
        </pc:spChg>
        <pc:spChg chg="del">
          <ac:chgData name="Wadekar, Rutwik" userId="55e6a446-208c-4529-864d-3d7e7a9bcf1b" providerId="ADAL" clId="{F4365472-0C06-4B43-A391-EC7DD01BA3CA}" dt="2024-01-31T23:57:28.911" v="325" actId="478"/>
          <ac:spMkLst>
            <pc:docMk/>
            <pc:sldMk cId="3581409817" sldId="270"/>
            <ac:spMk id="8" creationId="{9E14A1F2-A280-3D83-9F02-37E7E1CA5036}"/>
          </ac:spMkLst>
        </pc:spChg>
        <pc:spChg chg="del">
          <ac:chgData name="Wadekar, Rutwik" userId="55e6a446-208c-4529-864d-3d7e7a9bcf1b" providerId="ADAL" clId="{F4365472-0C06-4B43-A391-EC7DD01BA3CA}" dt="2024-01-31T23:57:28.911" v="325" actId="478"/>
          <ac:spMkLst>
            <pc:docMk/>
            <pc:sldMk cId="3581409817" sldId="270"/>
            <ac:spMk id="9" creationId="{4CE52057-AD77-222E-C024-455C6C0BD0D4}"/>
          </ac:spMkLst>
        </pc:spChg>
        <pc:spChg chg="del">
          <ac:chgData name="Wadekar, Rutwik" userId="55e6a446-208c-4529-864d-3d7e7a9bcf1b" providerId="ADAL" clId="{F4365472-0C06-4B43-A391-EC7DD01BA3CA}" dt="2024-01-31T23:57:28.911" v="325" actId="478"/>
          <ac:spMkLst>
            <pc:docMk/>
            <pc:sldMk cId="3581409817" sldId="270"/>
            <ac:spMk id="10" creationId="{E21AA8D5-3B00-6D08-7BBB-A8F57C49ADC1}"/>
          </ac:spMkLst>
        </pc:spChg>
        <pc:spChg chg="del">
          <ac:chgData name="Wadekar, Rutwik" userId="55e6a446-208c-4529-864d-3d7e7a9bcf1b" providerId="ADAL" clId="{F4365472-0C06-4B43-A391-EC7DD01BA3CA}" dt="2024-01-31T23:57:28.911" v="325" actId="478"/>
          <ac:spMkLst>
            <pc:docMk/>
            <pc:sldMk cId="3581409817" sldId="270"/>
            <ac:spMk id="11" creationId="{7465B30E-2DA1-3954-F74B-D45D35F68E93}"/>
          </ac:spMkLst>
        </pc:spChg>
        <pc:spChg chg="del">
          <ac:chgData name="Wadekar, Rutwik" userId="55e6a446-208c-4529-864d-3d7e7a9bcf1b" providerId="ADAL" clId="{F4365472-0C06-4B43-A391-EC7DD01BA3CA}" dt="2024-01-31T23:57:28.911" v="325" actId="478"/>
          <ac:spMkLst>
            <pc:docMk/>
            <pc:sldMk cId="3581409817" sldId="270"/>
            <ac:spMk id="13" creationId="{023DCFD7-40B2-EB95-AB23-FD421D30058B}"/>
          </ac:spMkLst>
        </pc:spChg>
        <pc:spChg chg="del">
          <ac:chgData name="Wadekar, Rutwik" userId="55e6a446-208c-4529-864d-3d7e7a9bcf1b" providerId="ADAL" clId="{F4365472-0C06-4B43-A391-EC7DD01BA3CA}" dt="2024-01-31T23:57:28.911" v="325" actId="478"/>
          <ac:spMkLst>
            <pc:docMk/>
            <pc:sldMk cId="3581409817" sldId="270"/>
            <ac:spMk id="15" creationId="{EC74F929-952B-3AA5-8C63-F12CF23C0651}"/>
          </ac:spMkLst>
        </pc:spChg>
        <pc:spChg chg="del">
          <ac:chgData name="Wadekar, Rutwik" userId="55e6a446-208c-4529-864d-3d7e7a9bcf1b" providerId="ADAL" clId="{F4365472-0C06-4B43-A391-EC7DD01BA3CA}" dt="2024-01-31T23:57:28.911" v="325" actId="478"/>
          <ac:spMkLst>
            <pc:docMk/>
            <pc:sldMk cId="3581409817" sldId="270"/>
            <ac:spMk id="17" creationId="{9EBF564E-0F48-803F-2086-1576CFCE3CEA}"/>
          </ac:spMkLst>
        </pc:spChg>
        <pc:spChg chg="del">
          <ac:chgData name="Wadekar, Rutwik" userId="55e6a446-208c-4529-864d-3d7e7a9bcf1b" providerId="ADAL" clId="{F4365472-0C06-4B43-A391-EC7DD01BA3CA}" dt="2024-01-31T23:57:28.911" v="325" actId="478"/>
          <ac:spMkLst>
            <pc:docMk/>
            <pc:sldMk cId="3581409817" sldId="270"/>
            <ac:spMk id="18" creationId="{D8520E8F-1D4B-CD8B-5C35-DD93B842A8C5}"/>
          </ac:spMkLst>
        </pc:spChg>
        <pc:spChg chg="del">
          <ac:chgData name="Wadekar, Rutwik" userId="55e6a446-208c-4529-864d-3d7e7a9bcf1b" providerId="ADAL" clId="{F4365472-0C06-4B43-A391-EC7DD01BA3CA}" dt="2024-01-31T23:57:28.911" v="325" actId="478"/>
          <ac:spMkLst>
            <pc:docMk/>
            <pc:sldMk cId="3581409817" sldId="270"/>
            <ac:spMk id="19" creationId="{3489325B-FF0B-C007-3FEA-CBD90A087770}"/>
          </ac:spMkLst>
        </pc:spChg>
        <pc:spChg chg="add mod">
          <ac:chgData name="Wadekar, Rutwik" userId="55e6a446-208c-4529-864d-3d7e7a9bcf1b" providerId="ADAL" clId="{F4365472-0C06-4B43-A391-EC7DD01BA3CA}" dt="2024-01-31T23:57:51.491" v="381" actId="20577"/>
          <ac:spMkLst>
            <pc:docMk/>
            <pc:sldMk cId="3581409817" sldId="270"/>
            <ac:spMk id="20" creationId="{8510F855-F34B-2564-8623-32AE96BB69B4}"/>
          </ac:spMkLst>
        </pc:spChg>
        <pc:spChg chg="add mod">
          <ac:chgData name="Wadekar, Rutwik" userId="55e6a446-208c-4529-864d-3d7e7a9bcf1b" providerId="ADAL" clId="{F4365472-0C06-4B43-A391-EC7DD01BA3CA}" dt="2024-01-31T23:59:16.223" v="437" actId="2085"/>
          <ac:spMkLst>
            <pc:docMk/>
            <pc:sldMk cId="3581409817" sldId="270"/>
            <ac:spMk id="21" creationId="{C89194BF-3297-0A44-1A2C-612CE718EB38}"/>
          </ac:spMkLst>
        </pc:spChg>
        <pc:spChg chg="del">
          <ac:chgData name="Wadekar, Rutwik" userId="55e6a446-208c-4529-864d-3d7e7a9bcf1b" providerId="ADAL" clId="{F4365472-0C06-4B43-A391-EC7DD01BA3CA}" dt="2024-01-31T23:57:28.911" v="325" actId="478"/>
          <ac:spMkLst>
            <pc:docMk/>
            <pc:sldMk cId="3581409817" sldId="270"/>
            <ac:spMk id="22" creationId="{0C8E80B3-8D42-F4B8-18CB-AAF313C7CAF0}"/>
          </ac:spMkLst>
        </pc:spChg>
        <pc:spChg chg="del">
          <ac:chgData name="Wadekar, Rutwik" userId="55e6a446-208c-4529-864d-3d7e7a9bcf1b" providerId="ADAL" clId="{F4365472-0C06-4B43-A391-EC7DD01BA3CA}" dt="2024-01-31T23:57:28.911" v="325" actId="478"/>
          <ac:spMkLst>
            <pc:docMk/>
            <pc:sldMk cId="3581409817" sldId="270"/>
            <ac:spMk id="23" creationId="{7D5F07EF-C1AF-2D50-91C3-18D024574E8E}"/>
          </ac:spMkLst>
        </pc:spChg>
        <pc:spChg chg="del">
          <ac:chgData name="Wadekar, Rutwik" userId="55e6a446-208c-4529-864d-3d7e7a9bcf1b" providerId="ADAL" clId="{F4365472-0C06-4B43-A391-EC7DD01BA3CA}" dt="2024-01-31T23:57:28.911" v="325" actId="478"/>
          <ac:spMkLst>
            <pc:docMk/>
            <pc:sldMk cId="3581409817" sldId="270"/>
            <ac:spMk id="24" creationId="{1FEEE55B-846F-0E93-7EF4-7BC0433ED9B3}"/>
          </ac:spMkLst>
        </pc:spChg>
        <pc:spChg chg="del">
          <ac:chgData name="Wadekar, Rutwik" userId="55e6a446-208c-4529-864d-3d7e7a9bcf1b" providerId="ADAL" clId="{F4365472-0C06-4B43-A391-EC7DD01BA3CA}" dt="2024-01-31T23:57:28.911" v="325" actId="478"/>
          <ac:spMkLst>
            <pc:docMk/>
            <pc:sldMk cId="3581409817" sldId="270"/>
            <ac:spMk id="25" creationId="{0BEF36D7-7AF5-3C9C-400D-3E5A35566210}"/>
          </ac:spMkLst>
        </pc:spChg>
        <pc:spChg chg="add del mod">
          <ac:chgData name="Wadekar, Rutwik" userId="55e6a446-208c-4529-864d-3d7e7a9bcf1b" providerId="ADAL" clId="{F4365472-0C06-4B43-A391-EC7DD01BA3CA}" dt="2024-01-31T23:58:15.180" v="387" actId="478"/>
          <ac:spMkLst>
            <pc:docMk/>
            <pc:sldMk cId="3581409817" sldId="270"/>
            <ac:spMk id="26" creationId="{12C1B4CF-1D7A-2851-3B79-F3821BF2BA85}"/>
          </ac:spMkLst>
        </pc:spChg>
        <pc:spChg chg="add del mod">
          <ac:chgData name="Wadekar, Rutwik" userId="55e6a446-208c-4529-864d-3d7e7a9bcf1b" providerId="ADAL" clId="{F4365472-0C06-4B43-A391-EC7DD01BA3CA}" dt="2024-01-31T23:58:22.586" v="391" actId="478"/>
          <ac:spMkLst>
            <pc:docMk/>
            <pc:sldMk cId="3581409817" sldId="270"/>
            <ac:spMk id="27" creationId="{0E91E70D-0EA0-A3BA-96BE-450FCDE70D1A}"/>
          </ac:spMkLst>
        </pc:spChg>
        <pc:spChg chg="add mod">
          <ac:chgData name="Wadekar, Rutwik" userId="55e6a446-208c-4529-864d-3d7e7a9bcf1b" providerId="ADAL" clId="{F4365472-0C06-4B43-A391-EC7DD01BA3CA}" dt="2024-01-31T23:59:18.331" v="438" actId="2085"/>
          <ac:spMkLst>
            <pc:docMk/>
            <pc:sldMk cId="3581409817" sldId="270"/>
            <ac:spMk id="28" creationId="{4B718207-6288-38DC-7EEB-AF34EDB91696}"/>
          </ac:spMkLst>
        </pc:spChg>
        <pc:spChg chg="add mod">
          <ac:chgData name="Wadekar, Rutwik" userId="55e6a446-208c-4529-864d-3d7e7a9bcf1b" providerId="ADAL" clId="{F4365472-0C06-4B43-A391-EC7DD01BA3CA}" dt="2024-01-31T23:59:42.088" v="453" actId="20577"/>
          <ac:spMkLst>
            <pc:docMk/>
            <pc:sldMk cId="3581409817" sldId="270"/>
            <ac:spMk id="29" creationId="{C99AC8D1-36EC-F38A-E7B6-EC7BE841D6F6}"/>
          </ac:spMkLst>
        </pc:spChg>
        <pc:spChg chg="add mod">
          <ac:chgData name="Wadekar, Rutwik" userId="55e6a446-208c-4529-864d-3d7e7a9bcf1b" providerId="ADAL" clId="{F4365472-0C06-4B43-A391-EC7DD01BA3CA}" dt="2024-02-01T00:01:01.837" v="591" actId="20577"/>
          <ac:spMkLst>
            <pc:docMk/>
            <pc:sldMk cId="3581409817" sldId="270"/>
            <ac:spMk id="30" creationId="{B87AE35D-1641-959C-C490-095CDF2E8C79}"/>
          </ac:spMkLst>
        </pc:spChg>
        <pc:spChg chg="add mod">
          <ac:chgData name="Wadekar, Rutwik" userId="55e6a446-208c-4529-864d-3d7e7a9bcf1b" providerId="ADAL" clId="{F4365472-0C06-4B43-A391-EC7DD01BA3CA}" dt="2024-02-01T00:01:11.936" v="599" actId="20577"/>
          <ac:spMkLst>
            <pc:docMk/>
            <pc:sldMk cId="3581409817" sldId="270"/>
            <ac:spMk id="31" creationId="{F121C8D0-C49C-3E9B-86F6-9DDEBB0B922F}"/>
          </ac:spMkLst>
        </pc:spChg>
        <pc:spChg chg="add mod">
          <ac:chgData name="Wadekar, Rutwik" userId="55e6a446-208c-4529-864d-3d7e7a9bcf1b" providerId="ADAL" clId="{F4365472-0C06-4B43-A391-EC7DD01BA3CA}" dt="2024-02-01T00:02:13.171" v="749" actId="255"/>
          <ac:spMkLst>
            <pc:docMk/>
            <pc:sldMk cId="3581409817" sldId="270"/>
            <ac:spMk id="32" creationId="{984F79DC-7949-9617-038F-E4CF060F3C1B}"/>
          </ac:spMkLst>
        </pc:spChg>
        <pc:picChg chg="del">
          <ac:chgData name="Wadekar, Rutwik" userId="55e6a446-208c-4529-864d-3d7e7a9bcf1b" providerId="ADAL" clId="{F4365472-0C06-4B43-A391-EC7DD01BA3CA}" dt="2024-02-01T00:04:51.614" v="753" actId="478"/>
          <ac:picMkLst>
            <pc:docMk/>
            <pc:sldMk cId="3581409817" sldId="270"/>
            <ac:picMk id="7" creationId="{9D3BA1B4-3DCF-DE37-FF70-09F032CA5564}"/>
          </ac:picMkLst>
        </pc:picChg>
        <pc:picChg chg="add mod">
          <ac:chgData name="Wadekar, Rutwik" userId="55e6a446-208c-4529-864d-3d7e7a9bcf1b" providerId="ADAL" clId="{F4365472-0C06-4B43-A391-EC7DD01BA3CA}" dt="2024-02-01T00:05:31.569" v="758" actId="1076"/>
          <ac:picMkLst>
            <pc:docMk/>
            <pc:sldMk cId="3581409817" sldId="270"/>
            <ac:picMk id="34" creationId="{C4F515E7-DCA0-BCC5-082D-EAA9EE2687E6}"/>
          </ac:picMkLst>
        </pc:picChg>
        <pc:picChg chg="add del">
          <ac:chgData name="Wadekar, Rutwik" userId="55e6a446-208c-4529-864d-3d7e7a9bcf1b" providerId="ADAL" clId="{F4365472-0C06-4B43-A391-EC7DD01BA3CA}" dt="2024-02-01T00:04:58.609" v="755" actId="478"/>
          <ac:picMkLst>
            <pc:docMk/>
            <pc:sldMk cId="3581409817" sldId="270"/>
            <ac:picMk id="1026" creationId="{DDB88D5E-F9CA-FDD1-D55C-444DBA7F8C9A}"/>
          </ac:picMkLst>
        </pc:picChg>
      </pc:sldChg>
      <pc:sldChg chg="modSp add mod setBg modAnim">
        <pc:chgData name="Wadekar, Rutwik" userId="55e6a446-208c-4529-864d-3d7e7a9bcf1b" providerId="ADAL" clId="{F4365472-0C06-4B43-A391-EC7DD01BA3CA}" dt="2024-02-29T00:36:39.461" v="1228"/>
        <pc:sldMkLst>
          <pc:docMk/>
          <pc:sldMk cId="3685143084" sldId="271"/>
        </pc:sldMkLst>
        <pc:spChg chg="mod">
          <ac:chgData name="Wadekar, Rutwik" userId="55e6a446-208c-4529-864d-3d7e7a9bcf1b" providerId="ADAL" clId="{F4365472-0C06-4B43-A391-EC7DD01BA3CA}" dt="2024-02-01T00:03:48.464" v="751" actId="207"/>
          <ac:spMkLst>
            <pc:docMk/>
            <pc:sldMk cId="3685143084" sldId="271"/>
            <ac:spMk id="11" creationId="{7465B30E-2DA1-3954-F74B-D45D35F68E93}"/>
          </ac:spMkLst>
        </pc:spChg>
      </pc:sldChg>
      <pc:sldChg chg="modSp add mod setBg modAnim">
        <pc:chgData name="Wadekar, Rutwik" userId="55e6a446-208c-4529-864d-3d7e7a9bcf1b" providerId="ADAL" clId="{F4365472-0C06-4B43-A391-EC7DD01BA3CA}" dt="2024-02-29T00:36:48.542" v="1232"/>
        <pc:sldMkLst>
          <pc:docMk/>
          <pc:sldMk cId="4125411993" sldId="272"/>
        </pc:sldMkLst>
        <pc:spChg chg="mod">
          <ac:chgData name="Wadekar, Rutwik" userId="55e6a446-208c-4529-864d-3d7e7a9bcf1b" providerId="ADAL" clId="{F4365472-0C06-4B43-A391-EC7DD01BA3CA}" dt="2024-02-01T00:06:24.702" v="763" actId="207"/>
          <ac:spMkLst>
            <pc:docMk/>
            <pc:sldMk cId="4125411993" sldId="272"/>
            <ac:spMk id="28" creationId="{4B718207-6288-38DC-7EEB-AF34EDB91696}"/>
          </ac:spMkLst>
        </pc:spChg>
      </pc:sldChg>
      <pc:sldChg chg="addSp delSp modSp add mod setBg">
        <pc:chgData name="Wadekar, Rutwik" userId="55e6a446-208c-4529-864d-3d7e7a9bcf1b" providerId="ADAL" clId="{F4365472-0C06-4B43-A391-EC7DD01BA3CA}" dt="2024-02-29T00:36:55.397" v="1234"/>
        <pc:sldMkLst>
          <pc:docMk/>
          <pc:sldMk cId="3095781826" sldId="273"/>
        </pc:sldMkLst>
        <pc:spChg chg="ord">
          <ac:chgData name="Wadekar, Rutwik" userId="55e6a446-208c-4529-864d-3d7e7a9bcf1b" providerId="ADAL" clId="{F4365472-0C06-4B43-A391-EC7DD01BA3CA}" dt="2024-02-25T21:55:59.844" v="835" actId="167"/>
          <ac:spMkLst>
            <pc:docMk/>
            <pc:sldMk cId="3095781826" sldId="273"/>
            <ac:spMk id="5" creationId="{36FB68C4-2E51-B5FB-2262-BBA9D1754739}"/>
          </ac:spMkLst>
        </pc:spChg>
        <pc:spChg chg="mod">
          <ac:chgData name="Wadekar, Rutwik" userId="55e6a446-208c-4529-864d-3d7e7a9bcf1b" providerId="ADAL" clId="{F4365472-0C06-4B43-A391-EC7DD01BA3CA}" dt="2024-02-01T00:07:46.074" v="783" actId="20577"/>
          <ac:spMkLst>
            <pc:docMk/>
            <pc:sldMk cId="3095781826" sldId="273"/>
            <ac:spMk id="6" creationId="{CB333821-3051-D1FD-6AFB-D40425AFC4B9}"/>
          </ac:spMkLst>
        </pc:spChg>
        <pc:spChg chg="add mod ord">
          <ac:chgData name="Wadekar, Rutwik" userId="55e6a446-208c-4529-864d-3d7e7a9bcf1b" providerId="ADAL" clId="{F4365472-0C06-4B43-A391-EC7DD01BA3CA}" dt="2024-02-25T21:56:13.427" v="837" actId="207"/>
          <ac:spMkLst>
            <pc:docMk/>
            <pc:sldMk cId="3095781826" sldId="273"/>
            <ac:spMk id="8" creationId="{37ACACB5-49C0-9C69-FAEF-08AC1D8702DE}"/>
          </ac:spMkLst>
        </pc:spChg>
        <pc:spChg chg="add mod">
          <ac:chgData name="Wadekar, Rutwik" userId="55e6a446-208c-4529-864d-3d7e7a9bcf1b" providerId="ADAL" clId="{F4365472-0C06-4B43-A391-EC7DD01BA3CA}" dt="2024-02-25T21:58:17.388" v="870" actId="14100"/>
          <ac:spMkLst>
            <pc:docMk/>
            <pc:sldMk cId="3095781826" sldId="273"/>
            <ac:spMk id="9" creationId="{4B1F0586-FF6C-91C4-B25E-1542CC94D3EC}"/>
          </ac:spMkLst>
        </pc:spChg>
        <pc:spChg chg="mod">
          <ac:chgData name="Wadekar, Rutwik" userId="55e6a446-208c-4529-864d-3d7e7a9bcf1b" providerId="ADAL" clId="{F4365472-0C06-4B43-A391-EC7DD01BA3CA}" dt="2024-02-01T00:07:54.794" v="818" actId="20577"/>
          <ac:spMkLst>
            <pc:docMk/>
            <pc:sldMk cId="3095781826" sldId="273"/>
            <ac:spMk id="20" creationId="{8510F855-F34B-2564-8623-32AE96BB69B4}"/>
          </ac:spMkLst>
        </pc:spChg>
        <pc:spChg chg="mod ord">
          <ac:chgData name="Wadekar, Rutwik" userId="55e6a446-208c-4529-864d-3d7e7a9bcf1b" providerId="ADAL" clId="{F4365472-0C06-4B43-A391-EC7DD01BA3CA}" dt="2024-02-25T21:55:56.784" v="834" actId="167"/>
          <ac:spMkLst>
            <pc:docMk/>
            <pc:sldMk cId="3095781826" sldId="273"/>
            <ac:spMk id="21" creationId="{C89194BF-3297-0A44-1A2C-612CE718EB38}"/>
          </ac:spMkLst>
        </pc:spChg>
        <pc:spChg chg="del">
          <ac:chgData name="Wadekar, Rutwik" userId="55e6a446-208c-4529-864d-3d7e7a9bcf1b" providerId="ADAL" clId="{F4365472-0C06-4B43-A391-EC7DD01BA3CA}" dt="2024-02-01T00:07:21.102" v="766" actId="478"/>
          <ac:spMkLst>
            <pc:docMk/>
            <pc:sldMk cId="3095781826" sldId="273"/>
            <ac:spMk id="28" creationId="{4B718207-6288-38DC-7EEB-AF34EDB91696}"/>
          </ac:spMkLst>
        </pc:spChg>
        <pc:spChg chg="del">
          <ac:chgData name="Wadekar, Rutwik" userId="55e6a446-208c-4529-864d-3d7e7a9bcf1b" providerId="ADAL" clId="{F4365472-0C06-4B43-A391-EC7DD01BA3CA}" dt="2024-02-01T00:07:21.102" v="766" actId="478"/>
          <ac:spMkLst>
            <pc:docMk/>
            <pc:sldMk cId="3095781826" sldId="273"/>
            <ac:spMk id="29" creationId="{C99AC8D1-36EC-F38A-E7B6-EC7BE841D6F6}"/>
          </ac:spMkLst>
        </pc:spChg>
        <pc:spChg chg="del">
          <ac:chgData name="Wadekar, Rutwik" userId="55e6a446-208c-4529-864d-3d7e7a9bcf1b" providerId="ADAL" clId="{F4365472-0C06-4B43-A391-EC7DD01BA3CA}" dt="2024-02-01T00:07:21.102" v="766" actId="478"/>
          <ac:spMkLst>
            <pc:docMk/>
            <pc:sldMk cId="3095781826" sldId="273"/>
            <ac:spMk id="30" creationId="{B87AE35D-1641-959C-C490-095CDF2E8C79}"/>
          </ac:spMkLst>
        </pc:spChg>
        <pc:spChg chg="del">
          <ac:chgData name="Wadekar, Rutwik" userId="55e6a446-208c-4529-864d-3d7e7a9bcf1b" providerId="ADAL" clId="{F4365472-0C06-4B43-A391-EC7DD01BA3CA}" dt="2024-02-01T00:07:21.102" v="766" actId="478"/>
          <ac:spMkLst>
            <pc:docMk/>
            <pc:sldMk cId="3095781826" sldId="273"/>
            <ac:spMk id="31" creationId="{F121C8D0-C49C-3E9B-86F6-9DDEBB0B922F}"/>
          </ac:spMkLst>
        </pc:spChg>
        <pc:spChg chg="del">
          <ac:chgData name="Wadekar, Rutwik" userId="55e6a446-208c-4529-864d-3d7e7a9bcf1b" providerId="ADAL" clId="{F4365472-0C06-4B43-A391-EC7DD01BA3CA}" dt="2024-02-01T00:07:21.102" v="766" actId="478"/>
          <ac:spMkLst>
            <pc:docMk/>
            <pc:sldMk cId="3095781826" sldId="273"/>
            <ac:spMk id="32" creationId="{984F79DC-7949-9617-038F-E4CF060F3C1B}"/>
          </ac:spMkLst>
        </pc:spChg>
        <pc:picChg chg="add mod">
          <ac:chgData name="Wadekar, Rutwik" userId="55e6a446-208c-4529-864d-3d7e7a9bcf1b" providerId="ADAL" clId="{F4365472-0C06-4B43-A391-EC7DD01BA3CA}" dt="2024-02-25T21:56:16.175" v="838" actId="1076"/>
          <ac:picMkLst>
            <pc:docMk/>
            <pc:sldMk cId="3095781826" sldId="273"/>
            <ac:picMk id="7" creationId="{611BD6EF-0F1B-2AA2-0AA1-512598F28961}"/>
          </ac:picMkLst>
        </pc:picChg>
      </pc:sldChg>
      <pc:sldChg chg="modSp add mod modTransition setBg">
        <pc:chgData name="Wadekar, Rutwik" userId="55e6a446-208c-4529-864d-3d7e7a9bcf1b" providerId="ADAL" clId="{F4365472-0C06-4B43-A391-EC7DD01BA3CA}" dt="2024-02-29T00:37:02.790" v="1236"/>
        <pc:sldMkLst>
          <pc:docMk/>
          <pc:sldMk cId="4058762659" sldId="274"/>
        </pc:sldMkLst>
        <pc:spChg chg="mod">
          <ac:chgData name="Wadekar, Rutwik" userId="55e6a446-208c-4529-864d-3d7e7a9bcf1b" providerId="ADAL" clId="{F4365472-0C06-4B43-A391-EC7DD01BA3CA}" dt="2024-02-25T21:59:01.845" v="872" actId="207"/>
          <ac:spMkLst>
            <pc:docMk/>
            <pc:sldMk cId="4058762659" sldId="274"/>
            <ac:spMk id="8" creationId="{EE5A8364-1468-5C33-4494-BCA674B6CF4D}"/>
          </ac:spMkLst>
        </pc:spChg>
      </pc:sldChg>
      <pc:sldChg chg="addSp delSp modSp add mod modTransition setBg modAnim">
        <pc:chgData name="Wadekar, Rutwik" userId="55e6a446-208c-4529-864d-3d7e7a9bcf1b" providerId="ADAL" clId="{F4365472-0C06-4B43-A391-EC7DD01BA3CA}" dt="2024-02-29T00:37:11.757" v="1238"/>
        <pc:sldMkLst>
          <pc:docMk/>
          <pc:sldMk cId="4257723443" sldId="275"/>
        </pc:sldMkLst>
        <pc:spChg chg="add mod">
          <ac:chgData name="Wadekar, Rutwik" userId="55e6a446-208c-4529-864d-3d7e7a9bcf1b" providerId="ADAL" clId="{F4365472-0C06-4B43-A391-EC7DD01BA3CA}" dt="2024-02-25T22:01:27.583" v="950" actId="20577"/>
          <ac:spMkLst>
            <pc:docMk/>
            <pc:sldMk cId="4257723443" sldId="275"/>
            <ac:spMk id="2" creationId="{2B1A94FB-7EF4-3FC9-840C-148D1AB857B3}"/>
          </ac:spMkLst>
        </pc:spChg>
        <pc:spChg chg="mod">
          <ac:chgData name="Wadekar, Rutwik" userId="55e6a446-208c-4529-864d-3d7e7a9bcf1b" providerId="ADAL" clId="{F4365472-0C06-4B43-A391-EC7DD01BA3CA}" dt="2024-02-25T22:00:40.115" v="891" actId="20577"/>
          <ac:spMkLst>
            <pc:docMk/>
            <pc:sldMk cId="4257723443" sldId="275"/>
            <ac:spMk id="6" creationId="{E0CFA6D4-3743-276B-0CB3-11E0B6A8A3BA}"/>
          </ac:spMkLst>
        </pc:spChg>
        <pc:spChg chg="del">
          <ac:chgData name="Wadekar, Rutwik" userId="55e6a446-208c-4529-864d-3d7e7a9bcf1b" providerId="ADAL" clId="{F4365472-0C06-4B43-A391-EC7DD01BA3CA}" dt="2024-02-25T22:00:53.172" v="919" actId="478"/>
          <ac:spMkLst>
            <pc:docMk/>
            <pc:sldMk cId="4257723443" sldId="275"/>
            <ac:spMk id="8" creationId="{0AFD52F8-1833-7D49-A6AA-5E8C59358DCA}"/>
          </ac:spMkLst>
        </pc:spChg>
        <pc:spChg chg="del">
          <ac:chgData name="Wadekar, Rutwik" userId="55e6a446-208c-4529-864d-3d7e7a9bcf1b" providerId="ADAL" clId="{F4365472-0C06-4B43-A391-EC7DD01BA3CA}" dt="2024-02-25T22:00:55.589" v="920" actId="478"/>
          <ac:spMkLst>
            <pc:docMk/>
            <pc:sldMk cId="4257723443" sldId="275"/>
            <ac:spMk id="9" creationId="{CB6A83CD-92B5-76F3-5DE7-83FA2BAF7D39}"/>
          </ac:spMkLst>
        </pc:spChg>
        <pc:spChg chg="add mod">
          <ac:chgData name="Wadekar, Rutwik" userId="55e6a446-208c-4529-864d-3d7e7a9bcf1b" providerId="ADAL" clId="{F4365472-0C06-4B43-A391-EC7DD01BA3CA}" dt="2024-02-25T22:02:48.249" v="967" actId="1076"/>
          <ac:spMkLst>
            <pc:docMk/>
            <pc:sldMk cId="4257723443" sldId="275"/>
            <ac:spMk id="10" creationId="{3C35443A-DF41-BA52-7AF6-00C0BC9B3290}"/>
          </ac:spMkLst>
        </pc:spChg>
        <pc:spChg chg="add mod">
          <ac:chgData name="Wadekar, Rutwik" userId="55e6a446-208c-4529-864d-3d7e7a9bcf1b" providerId="ADAL" clId="{F4365472-0C06-4B43-A391-EC7DD01BA3CA}" dt="2024-02-25T22:02:48.249" v="967" actId="1076"/>
          <ac:spMkLst>
            <pc:docMk/>
            <pc:sldMk cId="4257723443" sldId="275"/>
            <ac:spMk id="11" creationId="{29686BAC-3871-426E-91C3-2BEF4F2793B6}"/>
          </ac:spMkLst>
        </pc:spChg>
        <pc:spChg chg="del">
          <ac:chgData name="Wadekar, Rutwik" userId="55e6a446-208c-4529-864d-3d7e7a9bcf1b" providerId="ADAL" clId="{F4365472-0C06-4B43-A391-EC7DD01BA3CA}" dt="2024-02-25T22:02:41.601" v="966" actId="478"/>
          <ac:spMkLst>
            <pc:docMk/>
            <pc:sldMk cId="4257723443" sldId="275"/>
            <ac:spMk id="12" creationId="{538CE257-F32C-B18C-B744-2CA9D32148B4}"/>
          </ac:spMkLst>
        </pc:spChg>
        <pc:spChg chg="add mod">
          <ac:chgData name="Wadekar, Rutwik" userId="55e6a446-208c-4529-864d-3d7e7a9bcf1b" providerId="ADAL" clId="{F4365472-0C06-4B43-A391-EC7DD01BA3CA}" dt="2024-02-25T22:03:29.029" v="1104" actId="20577"/>
          <ac:spMkLst>
            <pc:docMk/>
            <pc:sldMk cId="4257723443" sldId="275"/>
            <ac:spMk id="13" creationId="{897E9DB1-FA89-A9E7-DA3B-7E5CDB91785F}"/>
          </ac:spMkLst>
        </pc:spChg>
        <pc:spChg chg="del mod">
          <ac:chgData name="Wadekar, Rutwik" userId="55e6a446-208c-4529-864d-3d7e7a9bcf1b" providerId="ADAL" clId="{F4365472-0C06-4B43-A391-EC7DD01BA3CA}" dt="2024-02-25T22:02:40.246" v="965" actId="478"/>
          <ac:spMkLst>
            <pc:docMk/>
            <pc:sldMk cId="4257723443" sldId="275"/>
            <ac:spMk id="14" creationId="{3FBB17E2-D9F7-DDEF-964F-175FC08ACB8D}"/>
          </ac:spMkLst>
        </pc:spChg>
        <pc:spChg chg="mod">
          <ac:chgData name="Wadekar, Rutwik" userId="55e6a446-208c-4529-864d-3d7e7a9bcf1b" providerId="ADAL" clId="{F4365472-0C06-4B43-A391-EC7DD01BA3CA}" dt="2024-02-25T22:00:47.081" v="918" actId="20577"/>
          <ac:spMkLst>
            <pc:docMk/>
            <pc:sldMk cId="4257723443" sldId="275"/>
            <ac:spMk id="20" creationId="{B48E4726-EA1B-C248-2CCF-6E7F71AB7EFA}"/>
          </ac:spMkLst>
        </pc:spChg>
        <pc:spChg chg="del">
          <ac:chgData name="Wadekar, Rutwik" userId="55e6a446-208c-4529-864d-3d7e7a9bcf1b" providerId="ADAL" clId="{F4365472-0C06-4B43-A391-EC7DD01BA3CA}" dt="2024-02-25T22:00:58.702" v="921" actId="478"/>
          <ac:spMkLst>
            <pc:docMk/>
            <pc:sldMk cId="4257723443" sldId="275"/>
            <ac:spMk id="21" creationId="{D70374B6-6D0E-2732-3BA2-33E2B5905558}"/>
          </ac:spMkLst>
        </pc:spChg>
        <pc:picChg chg="del">
          <ac:chgData name="Wadekar, Rutwik" userId="55e6a446-208c-4529-864d-3d7e7a9bcf1b" providerId="ADAL" clId="{F4365472-0C06-4B43-A391-EC7DD01BA3CA}" dt="2024-02-25T22:00:55.589" v="920" actId="478"/>
          <ac:picMkLst>
            <pc:docMk/>
            <pc:sldMk cId="4257723443" sldId="275"/>
            <ac:picMk id="7" creationId="{6A29BE87-6E7D-A7DF-63B8-99B381FCCAFF}"/>
          </ac:picMkLst>
        </pc:picChg>
        <pc:picChg chg="add mod">
          <ac:chgData name="Wadekar, Rutwik" userId="55e6a446-208c-4529-864d-3d7e7a9bcf1b" providerId="ADAL" clId="{F4365472-0C06-4B43-A391-EC7DD01BA3CA}" dt="2024-02-25T22:05:04.526" v="1112" actId="688"/>
          <ac:picMkLst>
            <pc:docMk/>
            <pc:sldMk cId="4257723443" sldId="275"/>
            <ac:picMk id="17" creationId="{2463CBB5-0F48-FFC7-FD34-713F30FA375F}"/>
          </ac:picMkLst>
        </pc:picChg>
      </pc:sldChg>
      <pc:sldChg chg="addSp delSp modSp add mod modTransition setBg modAnim">
        <pc:chgData name="Wadekar, Rutwik" userId="55e6a446-208c-4529-864d-3d7e7a9bcf1b" providerId="ADAL" clId="{F4365472-0C06-4B43-A391-EC7DD01BA3CA}" dt="2024-02-29T00:37:25.685" v="1240"/>
        <pc:sldMkLst>
          <pc:docMk/>
          <pc:sldMk cId="290103052" sldId="276"/>
        </pc:sldMkLst>
        <pc:spChg chg="mod">
          <ac:chgData name="Wadekar, Rutwik" userId="55e6a446-208c-4529-864d-3d7e7a9bcf1b" providerId="ADAL" clId="{F4365472-0C06-4B43-A391-EC7DD01BA3CA}" dt="2024-02-25T22:05:53.121" v="1118" actId="14100"/>
          <ac:spMkLst>
            <pc:docMk/>
            <pc:sldMk cId="290103052" sldId="276"/>
            <ac:spMk id="10" creationId="{55403612-3E16-471B-250B-23F8DFD97797}"/>
          </ac:spMkLst>
        </pc:spChg>
        <pc:spChg chg="mod">
          <ac:chgData name="Wadekar, Rutwik" userId="55e6a446-208c-4529-864d-3d7e7a9bcf1b" providerId="ADAL" clId="{F4365472-0C06-4B43-A391-EC7DD01BA3CA}" dt="2024-02-25T22:05:51.025" v="1117" actId="14100"/>
          <ac:spMkLst>
            <pc:docMk/>
            <pc:sldMk cId="290103052" sldId="276"/>
            <ac:spMk id="11" creationId="{B22F0A94-2B50-B818-780F-833D23BE369C}"/>
          </ac:spMkLst>
        </pc:spChg>
        <pc:picChg chg="add del mod">
          <ac:chgData name="Wadekar, Rutwik" userId="55e6a446-208c-4529-864d-3d7e7a9bcf1b" providerId="ADAL" clId="{F4365472-0C06-4B43-A391-EC7DD01BA3CA}" dt="2024-02-25T22:06:40.129" v="1123" actId="478"/>
          <ac:picMkLst>
            <pc:docMk/>
            <pc:sldMk cId="290103052" sldId="276"/>
            <ac:picMk id="8" creationId="{8FC3C583-7694-0792-5218-13124134BF42}"/>
          </ac:picMkLst>
        </pc:picChg>
        <pc:picChg chg="add mod">
          <ac:chgData name="Wadekar, Rutwik" userId="55e6a446-208c-4529-864d-3d7e7a9bcf1b" providerId="ADAL" clId="{F4365472-0C06-4B43-A391-EC7DD01BA3CA}" dt="2024-02-25T22:07:37.177" v="1129" actId="1076"/>
          <ac:picMkLst>
            <pc:docMk/>
            <pc:sldMk cId="290103052" sldId="276"/>
            <ac:picMk id="12" creationId="{32BB19A6-831C-5369-34CD-E03F5CF53D6E}"/>
          </ac:picMkLst>
        </pc:picChg>
      </pc:sldChg>
      <pc:sldChg chg="addSp delSp modSp add mod setBg modAnim">
        <pc:chgData name="Wadekar, Rutwik" userId="55e6a446-208c-4529-864d-3d7e7a9bcf1b" providerId="ADAL" clId="{F4365472-0C06-4B43-A391-EC7DD01BA3CA}" dt="2024-02-29T00:37:29.613" v="1242"/>
        <pc:sldMkLst>
          <pc:docMk/>
          <pc:sldMk cId="2968418631" sldId="277"/>
        </pc:sldMkLst>
        <pc:spChg chg="mod ord">
          <ac:chgData name="Wadekar, Rutwik" userId="55e6a446-208c-4529-864d-3d7e7a9bcf1b" providerId="ADAL" clId="{F4365472-0C06-4B43-A391-EC7DD01BA3CA}" dt="2024-02-29T00:25:12.082" v="1162" actId="167"/>
          <ac:spMkLst>
            <pc:docMk/>
            <pc:sldMk cId="2968418631" sldId="277"/>
            <ac:spMk id="5" creationId="{8339C5FE-ADCD-CF28-5F19-2140C26C8140}"/>
          </ac:spMkLst>
        </pc:spChg>
        <pc:spChg chg="mod">
          <ac:chgData name="Wadekar, Rutwik" userId="55e6a446-208c-4529-864d-3d7e7a9bcf1b" providerId="ADAL" clId="{F4365472-0C06-4B43-A391-EC7DD01BA3CA}" dt="2024-02-29T00:23:48.626" v="1144" actId="14100"/>
          <ac:spMkLst>
            <pc:docMk/>
            <pc:sldMk cId="2968418631" sldId="277"/>
            <ac:spMk id="10" creationId="{D0FD2B56-74F7-5F51-D41C-706745381CD5}"/>
          </ac:spMkLst>
        </pc:spChg>
        <pc:spChg chg="mod">
          <ac:chgData name="Wadekar, Rutwik" userId="55e6a446-208c-4529-864d-3d7e7a9bcf1b" providerId="ADAL" clId="{F4365472-0C06-4B43-A391-EC7DD01BA3CA}" dt="2024-02-29T00:23:46.651" v="1143" actId="14100"/>
          <ac:spMkLst>
            <pc:docMk/>
            <pc:sldMk cId="2968418631" sldId="277"/>
            <ac:spMk id="11" creationId="{78CF42A4-DEA5-FB42-70AB-1F3305390F27}"/>
          </ac:spMkLst>
        </pc:spChg>
        <pc:picChg chg="add mod">
          <ac:chgData name="Wadekar, Rutwik" userId="55e6a446-208c-4529-864d-3d7e7a9bcf1b" providerId="ADAL" clId="{F4365472-0C06-4B43-A391-EC7DD01BA3CA}" dt="2024-02-29T00:25:12.272" v="1163" actId="207"/>
          <ac:picMkLst>
            <pc:docMk/>
            <pc:sldMk cId="2968418631" sldId="277"/>
            <ac:picMk id="8" creationId="{B682EE00-F43D-73B4-13FD-21C0E58D2F7D}"/>
          </ac:picMkLst>
        </pc:picChg>
        <pc:picChg chg="add del mod">
          <ac:chgData name="Wadekar, Rutwik" userId="55e6a446-208c-4529-864d-3d7e7a9bcf1b" providerId="ADAL" clId="{F4365472-0C06-4B43-A391-EC7DD01BA3CA}" dt="2024-02-29T00:29:02.235" v="1173" actId="478"/>
          <ac:picMkLst>
            <pc:docMk/>
            <pc:sldMk cId="2968418631" sldId="277"/>
            <ac:picMk id="14" creationId="{AE6E7B59-CB4A-47E5-7D68-80D7B067ADC2}"/>
          </ac:picMkLst>
        </pc:picChg>
        <pc:picChg chg="add mod">
          <ac:chgData name="Wadekar, Rutwik" userId="55e6a446-208c-4529-864d-3d7e7a9bcf1b" providerId="ADAL" clId="{F4365472-0C06-4B43-A391-EC7DD01BA3CA}" dt="2024-02-29T00:30:01.333" v="1180" actId="688"/>
          <ac:picMkLst>
            <pc:docMk/>
            <pc:sldMk cId="2968418631" sldId="277"/>
            <ac:picMk id="18" creationId="{DEA6DD8C-1377-14C9-FC1A-682EBED14F14}"/>
          </ac:picMkLst>
        </pc:picChg>
        <pc:picChg chg="add del">
          <ac:chgData name="Wadekar, Rutwik" userId="55e6a446-208c-4529-864d-3d7e7a9bcf1b" providerId="ADAL" clId="{F4365472-0C06-4B43-A391-EC7DD01BA3CA}" dt="2024-02-29T00:27:32.787" v="1165" actId="478"/>
          <ac:picMkLst>
            <pc:docMk/>
            <pc:sldMk cId="2968418631" sldId="277"/>
            <ac:picMk id="1026" creationId="{F95EDB9E-ED67-AAC9-2C31-89EC16942DB1}"/>
          </ac:picMkLst>
        </pc:picChg>
        <pc:picChg chg="add del">
          <ac:chgData name="Wadekar, Rutwik" userId="55e6a446-208c-4529-864d-3d7e7a9bcf1b" providerId="ADAL" clId="{F4365472-0C06-4B43-A391-EC7DD01BA3CA}" dt="2024-02-29T00:27:39.151" v="1167" actId="478"/>
          <ac:picMkLst>
            <pc:docMk/>
            <pc:sldMk cId="2968418631" sldId="277"/>
            <ac:picMk id="1028" creationId="{3E752EC1-6042-2F5A-3C98-A5510B30E3F3}"/>
          </ac:picMkLst>
        </pc:picChg>
        <pc:picChg chg="add del">
          <ac:chgData name="Wadekar, Rutwik" userId="55e6a446-208c-4529-864d-3d7e7a9bcf1b" providerId="ADAL" clId="{F4365472-0C06-4B43-A391-EC7DD01BA3CA}" dt="2024-02-29T00:28:22.599" v="1169" actId="478"/>
          <ac:picMkLst>
            <pc:docMk/>
            <pc:sldMk cId="2968418631" sldId="277"/>
            <ac:picMk id="1030" creationId="{540EC7D3-6E2C-93A0-3FA1-55E9B5A84083}"/>
          </ac:picMkLst>
        </pc:picChg>
      </pc:sldChg>
      <pc:sldChg chg="addSp modSp add mod setBg modAnim">
        <pc:chgData name="Wadekar, Rutwik" userId="55e6a446-208c-4529-864d-3d7e7a9bcf1b" providerId="ADAL" clId="{F4365472-0C06-4B43-A391-EC7DD01BA3CA}" dt="2024-02-29T00:37:36.053" v="1244"/>
        <pc:sldMkLst>
          <pc:docMk/>
          <pc:sldMk cId="3585777455" sldId="278"/>
        </pc:sldMkLst>
        <pc:spChg chg="mod">
          <ac:chgData name="Wadekar, Rutwik" userId="55e6a446-208c-4529-864d-3d7e7a9bcf1b" providerId="ADAL" clId="{F4365472-0C06-4B43-A391-EC7DD01BA3CA}" dt="2024-02-29T00:30:14.255" v="1184" actId="14100"/>
          <ac:spMkLst>
            <pc:docMk/>
            <pc:sldMk cId="3585777455" sldId="278"/>
            <ac:spMk id="10" creationId="{C23E7CB7-F07B-97C7-F90B-025269744615}"/>
          </ac:spMkLst>
        </pc:spChg>
        <pc:spChg chg="mod">
          <ac:chgData name="Wadekar, Rutwik" userId="55e6a446-208c-4529-864d-3d7e7a9bcf1b" providerId="ADAL" clId="{F4365472-0C06-4B43-A391-EC7DD01BA3CA}" dt="2024-02-29T00:30:11.601" v="1183" actId="14100"/>
          <ac:spMkLst>
            <pc:docMk/>
            <pc:sldMk cId="3585777455" sldId="278"/>
            <ac:spMk id="11" creationId="{23FA9867-2A57-9DEF-C867-F6B0451CD95D}"/>
          </ac:spMkLst>
        </pc:spChg>
        <pc:picChg chg="add mod">
          <ac:chgData name="Wadekar, Rutwik" userId="55e6a446-208c-4529-864d-3d7e7a9bcf1b" providerId="ADAL" clId="{F4365472-0C06-4B43-A391-EC7DD01BA3CA}" dt="2024-02-29T00:31:14.278" v="1189" actId="1076"/>
          <ac:picMkLst>
            <pc:docMk/>
            <pc:sldMk cId="3585777455" sldId="278"/>
            <ac:picMk id="2050" creationId="{09B82260-2187-E9F7-DFBA-0D0FAF26323B}"/>
          </ac:picMkLst>
        </pc:picChg>
      </pc:sldChg>
      <pc:sldChg chg="addSp delSp modSp add mod setBg modAnim">
        <pc:chgData name="Wadekar, Rutwik" userId="55e6a446-208c-4529-864d-3d7e7a9bcf1b" providerId="ADAL" clId="{F4365472-0C06-4B43-A391-EC7DD01BA3CA}" dt="2024-02-29T00:37:42.745" v="1246"/>
        <pc:sldMkLst>
          <pc:docMk/>
          <pc:sldMk cId="3285778350" sldId="279"/>
        </pc:sldMkLst>
        <pc:spChg chg="mod">
          <ac:chgData name="Wadekar, Rutwik" userId="55e6a446-208c-4529-864d-3d7e7a9bcf1b" providerId="ADAL" clId="{F4365472-0C06-4B43-A391-EC7DD01BA3CA}" dt="2024-02-29T00:32:56.997" v="1200" actId="1076"/>
          <ac:spMkLst>
            <pc:docMk/>
            <pc:sldMk cId="3285778350" sldId="279"/>
            <ac:spMk id="5" creationId="{02EC7D65-D4B2-A434-8C5B-F0A25B1DF81E}"/>
          </ac:spMkLst>
        </pc:spChg>
        <pc:spChg chg="mod">
          <ac:chgData name="Wadekar, Rutwik" userId="55e6a446-208c-4529-864d-3d7e7a9bcf1b" providerId="ADAL" clId="{F4365472-0C06-4B43-A391-EC7DD01BA3CA}" dt="2024-02-29T00:31:29.432" v="1192" actId="14100"/>
          <ac:spMkLst>
            <pc:docMk/>
            <pc:sldMk cId="3285778350" sldId="279"/>
            <ac:spMk id="10" creationId="{256F4F8B-CA7F-D178-EC6E-DB03BAE529D8}"/>
          </ac:spMkLst>
        </pc:spChg>
        <pc:spChg chg="mod">
          <ac:chgData name="Wadekar, Rutwik" userId="55e6a446-208c-4529-864d-3d7e7a9bcf1b" providerId="ADAL" clId="{F4365472-0C06-4B43-A391-EC7DD01BA3CA}" dt="2024-02-29T00:31:26.982" v="1191" actId="14100"/>
          <ac:spMkLst>
            <pc:docMk/>
            <pc:sldMk cId="3285778350" sldId="279"/>
            <ac:spMk id="11" creationId="{9AD28DE0-1E39-0219-571F-326FCF29B63A}"/>
          </ac:spMkLst>
        </pc:spChg>
        <pc:picChg chg="add mod">
          <ac:chgData name="Wadekar, Rutwik" userId="55e6a446-208c-4529-864d-3d7e7a9bcf1b" providerId="ADAL" clId="{F4365472-0C06-4B43-A391-EC7DD01BA3CA}" dt="2024-02-29T00:33:02.278" v="1202" actId="14100"/>
          <ac:picMkLst>
            <pc:docMk/>
            <pc:sldMk cId="3285778350" sldId="279"/>
            <ac:picMk id="8" creationId="{58860258-AEA6-04AC-49D0-DF69A69F3633}"/>
          </ac:picMkLst>
        </pc:picChg>
        <pc:picChg chg="add del">
          <ac:chgData name="Wadekar, Rutwik" userId="55e6a446-208c-4529-864d-3d7e7a9bcf1b" providerId="ADAL" clId="{F4365472-0C06-4B43-A391-EC7DD01BA3CA}" dt="2024-02-29T00:31:49.777" v="1194" actId="478"/>
          <ac:picMkLst>
            <pc:docMk/>
            <pc:sldMk cId="3285778350" sldId="279"/>
            <ac:picMk id="3074" creationId="{17E4554E-D928-0513-E705-F24F7144C285}"/>
          </ac:picMkLst>
        </pc:picChg>
      </pc:sldChg>
      <pc:sldChg chg="modSp add mod">
        <pc:chgData name="Wadekar, Rutwik" userId="55e6a446-208c-4529-864d-3d7e7a9bcf1b" providerId="ADAL" clId="{F4365472-0C06-4B43-A391-EC7DD01BA3CA}" dt="2024-02-29T00:37:55.683" v="1249" actId="14100"/>
        <pc:sldMkLst>
          <pc:docMk/>
          <pc:sldMk cId="310788314" sldId="280"/>
        </pc:sldMkLst>
        <pc:spChg chg="mod">
          <ac:chgData name="Wadekar, Rutwik" userId="55e6a446-208c-4529-864d-3d7e7a9bcf1b" providerId="ADAL" clId="{F4365472-0C06-4B43-A391-EC7DD01BA3CA}" dt="2024-02-29T00:37:55.683" v="1249" actId="14100"/>
          <ac:spMkLst>
            <pc:docMk/>
            <pc:sldMk cId="310788314" sldId="280"/>
            <ac:spMk id="10" creationId="{EE66DDE1-2403-8036-9F3C-7BB8EEA725F2}"/>
          </ac:spMkLst>
        </pc:spChg>
        <pc:spChg chg="mod">
          <ac:chgData name="Wadekar, Rutwik" userId="55e6a446-208c-4529-864d-3d7e7a9bcf1b" providerId="ADAL" clId="{F4365472-0C06-4B43-A391-EC7DD01BA3CA}" dt="2024-02-29T00:37:52.507" v="1248" actId="14100"/>
          <ac:spMkLst>
            <pc:docMk/>
            <pc:sldMk cId="310788314" sldId="280"/>
            <ac:spMk id="11" creationId="{AE8497C6-EFA1-B91C-D17F-6CDEACE7C9D4}"/>
          </ac:spMkLst>
        </pc:spChg>
      </pc:sldChg>
      <pc:sldChg chg="modSp add mod">
        <pc:chgData name="Wadekar, Rutwik" userId="55e6a446-208c-4529-864d-3d7e7a9bcf1b" providerId="ADAL" clId="{F4365472-0C06-4B43-A391-EC7DD01BA3CA}" dt="2024-02-29T00:38:08.563" v="1252" actId="14100"/>
        <pc:sldMkLst>
          <pc:docMk/>
          <pc:sldMk cId="1510125412" sldId="281"/>
        </pc:sldMkLst>
        <pc:spChg chg="mod">
          <ac:chgData name="Wadekar, Rutwik" userId="55e6a446-208c-4529-864d-3d7e7a9bcf1b" providerId="ADAL" clId="{F4365472-0C06-4B43-A391-EC7DD01BA3CA}" dt="2024-02-29T00:38:08.563" v="1252" actId="14100"/>
          <ac:spMkLst>
            <pc:docMk/>
            <pc:sldMk cId="1510125412" sldId="281"/>
            <ac:spMk id="10" creationId="{AF6CA6CC-FDAB-4F38-DAE1-D4040693099D}"/>
          </ac:spMkLst>
        </pc:spChg>
        <pc:spChg chg="mod">
          <ac:chgData name="Wadekar, Rutwik" userId="55e6a446-208c-4529-864d-3d7e7a9bcf1b" providerId="ADAL" clId="{F4365472-0C06-4B43-A391-EC7DD01BA3CA}" dt="2024-02-29T00:38:05.999" v="1251" actId="14100"/>
          <ac:spMkLst>
            <pc:docMk/>
            <pc:sldMk cId="1510125412" sldId="281"/>
            <ac:spMk id="11" creationId="{00028517-D43F-B275-236A-E399DFD27111}"/>
          </ac:spMkLst>
        </pc:spChg>
      </pc:sldChg>
      <pc:sldChg chg="delSp modSp add mod">
        <pc:chgData name="Wadekar, Rutwik" userId="55e6a446-208c-4529-864d-3d7e7a9bcf1b" providerId="ADAL" clId="{F4365472-0C06-4B43-A391-EC7DD01BA3CA}" dt="2024-02-29T00:38:17.278" v="1255" actId="14100"/>
        <pc:sldMkLst>
          <pc:docMk/>
          <pc:sldMk cId="1540917053" sldId="282"/>
        </pc:sldMkLst>
        <pc:spChg chg="mod">
          <ac:chgData name="Wadekar, Rutwik" userId="55e6a446-208c-4529-864d-3d7e7a9bcf1b" providerId="ADAL" clId="{F4365472-0C06-4B43-A391-EC7DD01BA3CA}" dt="2024-02-29T00:38:17.278" v="1255" actId="14100"/>
          <ac:spMkLst>
            <pc:docMk/>
            <pc:sldMk cId="1540917053" sldId="282"/>
            <ac:spMk id="10" creationId="{30AB3E35-675C-1AE3-5C74-E2CA98380E20}"/>
          </ac:spMkLst>
        </pc:spChg>
        <pc:spChg chg="del">
          <ac:chgData name="Wadekar, Rutwik" userId="55e6a446-208c-4529-864d-3d7e7a9bcf1b" providerId="ADAL" clId="{F4365472-0C06-4B43-A391-EC7DD01BA3CA}" dt="2024-02-29T00:38:13.933" v="1254" actId="478"/>
          <ac:spMkLst>
            <pc:docMk/>
            <pc:sldMk cId="1540917053" sldId="282"/>
            <ac:spMk id="11" creationId="{A87D3D16-DD88-1925-6B0C-9F8676FDBDD7}"/>
          </ac:spMkLst>
        </pc:spChg>
      </pc:sldChg>
      <pc:sldChg chg="delSp modSp add mod modAnim">
        <pc:chgData name="Wadekar, Rutwik" userId="55e6a446-208c-4529-864d-3d7e7a9bcf1b" providerId="ADAL" clId="{F4365472-0C06-4B43-A391-EC7DD01BA3CA}" dt="2024-02-29T00:39:10.046" v="1351" actId="20577"/>
        <pc:sldMkLst>
          <pc:docMk/>
          <pc:sldMk cId="2616859997" sldId="283"/>
        </pc:sldMkLst>
        <pc:spChg chg="mod">
          <ac:chgData name="Wadekar, Rutwik" userId="55e6a446-208c-4529-864d-3d7e7a9bcf1b" providerId="ADAL" clId="{F4365472-0C06-4B43-A391-EC7DD01BA3CA}" dt="2024-02-29T00:38:50.905" v="1287" actId="20577"/>
          <ac:spMkLst>
            <pc:docMk/>
            <pc:sldMk cId="2616859997" sldId="283"/>
            <ac:spMk id="2" creationId="{79DFD034-48D1-33D2-375D-024E2912D852}"/>
          </ac:spMkLst>
        </pc:spChg>
        <pc:spChg chg="mod">
          <ac:chgData name="Wadekar, Rutwik" userId="55e6a446-208c-4529-864d-3d7e7a9bcf1b" providerId="ADAL" clId="{F4365472-0C06-4B43-A391-EC7DD01BA3CA}" dt="2024-02-29T00:39:10.046" v="1351" actId="20577"/>
          <ac:spMkLst>
            <pc:docMk/>
            <pc:sldMk cId="2616859997" sldId="283"/>
            <ac:spMk id="13" creationId="{44FAE4DD-1843-8F6D-0D5F-CDDD862FAAFA}"/>
          </ac:spMkLst>
        </pc:spChg>
        <pc:picChg chg="del">
          <ac:chgData name="Wadekar, Rutwik" userId="55e6a446-208c-4529-864d-3d7e7a9bcf1b" providerId="ADAL" clId="{F4365472-0C06-4B43-A391-EC7DD01BA3CA}" dt="2024-02-29T00:38:28.256" v="1257" actId="478"/>
          <ac:picMkLst>
            <pc:docMk/>
            <pc:sldMk cId="2616859997" sldId="283"/>
            <ac:picMk id="8" creationId="{A0D6782E-FB27-669D-5974-76DBA1123A20}"/>
          </ac:picMkLst>
        </pc:picChg>
        <pc:picChg chg="del">
          <ac:chgData name="Wadekar, Rutwik" userId="55e6a446-208c-4529-864d-3d7e7a9bcf1b" providerId="ADAL" clId="{F4365472-0C06-4B43-A391-EC7DD01BA3CA}" dt="2024-02-29T00:38:28.256" v="1257" actId="478"/>
          <ac:picMkLst>
            <pc:docMk/>
            <pc:sldMk cId="2616859997" sldId="283"/>
            <ac:picMk id="12" creationId="{6C115AF1-1376-29D2-5214-2080BDDDBD76}"/>
          </ac:picMkLst>
        </pc:picChg>
        <pc:picChg chg="del">
          <ac:chgData name="Wadekar, Rutwik" userId="55e6a446-208c-4529-864d-3d7e7a9bcf1b" providerId="ADAL" clId="{F4365472-0C06-4B43-A391-EC7DD01BA3CA}" dt="2024-02-29T00:38:28.256" v="1257" actId="478"/>
          <ac:picMkLst>
            <pc:docMk/>
            <pc:sldMk cId="2616859997" sldId="283"/>
            <ac:picMk id="17" creationId="{600C357F-2A95-E46D-43C1-B0E982EA0359}"/>
          </ac:picMkLst>
        </pc:picChg>
        <pc:picChg chg="del">
          <ac:chgData name="Wadekar, Rutwik" userId="55e6a446-208c-4529-864d-3d7e7a9bcf1b" providerId="ADAL" clId="{F4365472-0C06-4B43-A391-EC7DD01BA3CA}" dt="2024-02-29T00:38:28.256" v="1257" actId="478"/>
          <ac:picMkLst>
            <pc:docMk/>
            <pc:sldMk cId="2616859997" sldId="283"/>
            <ac:picMk id="18" creationId="{BD1E8F7F-9463-F5A2-C255-600C6139AA5B}"/>
          </ac:picMkLst>
        </pc:picChg>
        <pc:picChg chg="del">
          <ac:chgData name="Wadekar, Rutwik" userId="55e6a446-208c-4529-864d-3d7e7a9bcf1b" providerId="ADAL" clId="{F4365472-0C06-4B43-A391-EC7DD01BA3CA}" dt="2024-02-29T00:38:28.256" v="1257" actId="478"/>
          <ac:picMkLst>
            <pc:docMk/>
            <pc:sldMk cId="2616859997" sldId="283"/>
            <ac:picMk id="2050" creationId="{AD8B6350-C42E-B15A-DCC6-A10A45493351}"/>
          </ac:picMkLst>
        </pc:picChg>
      </pc:sldChg>
    </pc:docChg>
  </pc:docChgLst>
  <pc:docChgLst>
    <pc:chgData name="Wadekar, Rutwik" userId="S::1061737@pdsb.net::55e6a446-208c-4529-864d-3d7e7a9bcf1b" providerId="AD" clId="Web-{17790356-3052-3097-731C-D7E634D280B6}"/>
    <pc:docChg chg="addSld modSld sldOrd">
      <pc:chgData name="Wadekar, Rutwik" userId="S::1061737@pdsb.net::55e6a446-208c-4529-864d-3d7e7a9bcf1b" providerId="AD" clId="Web-{17790356-3052-3097-731C-D7E634D280B6}" dt="2024-03-08T19:42:20.011" v="75" actId="20577"/>
      <pc:docMkLst>
        <pc:docMk/>
      </pc:docMkLst>
      <pc:sldChg chg="delSp modSp">
        <pc:chgData name="Wadekar, Rutwik" userId="S::1061737@pdsb.net::55e6a446-208c-4529-864d-3d7e7a9bcf1b" providerId="AD" clId="Web-{17790356-3052-3097-731C-D7E634D280B6}" dt="2024-03-08T19:18:04.678" v="9" actId="20577"/>
        <pc:sldMkLst>
          <pc:docMk/>
          <pc:sldMk cId="3182204530" sldId="266"/>
        </pc:sldMkLst>
        <pc:spChg chg="mod">
          <ac:chgData name="Wadekar, Rutwik" userId="S::1061737@pdsb.net::55e6a446-208c-4529-864d-3d7e7a9bcf1b" providerId="AD" clId="Web-{17790356-3052-3097-731C-D7E634D280B6}" dt="2024-03-08T19:18:00.678" v="7" actId="20577"/>
          <ac:spMkLst>
            <pc:docMk/>
            <pc:sldMk cId="3182204530" sldId="266"/>
            <ac:spMk id="7" creationId="{79FB7CB5-C5F9-D058-2E43-47EE316724CE}"/>
          </ac:spMkLst>
        </pc:spChg>
        <pc:spChg chg="mod">
          <ac:chgData name="Wadekar, Rutwik" userId="S::1061737@pdsb.net::55e6a446-208c-4529-864d-3d7e7a9bcf1b" providerId="AD" clId="Web-{17790356-3052-3097-731C-D7E634D280B6}" dt="2024-03-08T19:18:04.678" v="9" actId="20577"/>
          <ac:spMkLst>
            <pc:docMk/>
            <pc:sldMk cId="3182204530" sldId="266"/>
            <ac:spMk id="8" creationId="{608109EA-F3A3-0E2D-C788-22302B6E9095}"/>
          </ac:spMkLst>
        </pc:spChg>
        <pc:spChg chg="del">
          <ac:chgData name="Wadekar, Rutwik" userId="S::1061737@pdsb.net::55e6a446-208c-4529-864d-3d7e7a9bcf1b" providerId="AD" clId="Web-{17790356-3052-3097-731C-D7E634D280B6}" dt="2024-03-08T19:17:56.225" v="1"/>
          <ac:spMkLst>
            <pc:docMk/>
            <pc:sldMk cId="3182204530" sldId="266"/>
            <ac:spMk id="9" creationId="{34E27CBA-9794-5DFE-20E3-A913AB52D5F9}"/>
          </ac:spMkLst>
        </pc:spChg>
        <pc:spChg chg="del">
          <ac:chgData name="Wadekar, Rutwik" userId="S::1061737@pdsb.net::55e6a446-208c-4529-864d-3d7e7a9bcf1b" providerId="AD" clId="Web-{17790356-3052-3097-731C-D7E634D280B6}" dt="2024-03-08T19:17:54.022" v="0"/>
          <ac:spMkLst>
            <pc:docMk/>
            <pc:sldMk cId="3182204530" sldId="266"/>
            <ac:spMk id="10" creationId="{9B9C7BCF-4CA6-2E70-4ED9-F9CDBD088C86}"/>
          </ac:spMkLst>
        </pc:spChg>
      </pc:sldChg>
      <pc:sldChg chg="addSp delSp modSp add replId addAnim">
        <pc:chgData name="Wadekar, Rutwik" userId="S::1061737@pdsb.net::55e6a446-208c-4529-864d-3d7e7a9bcf1b" providerId="AD" clId="Web-{17790356-3052-3097-731C-D7E634D280B6}" dt="2024-03-08T19:31:11.814" v="34" actId="1076"/>
        <pc:sldMkLst>
          <pc:docMk/>
          <pc:sldMk cId="707277858" sldId="267"/>
        </pc:sldMkLst>
        <pc:spChg chg="del">
          <ac:chgData name="Wadekar, Rutwik" userId="S::1061737@pdsb.net::55e6a446-208c-4529-864d-3d7e7a9bcf1b" providerId="AD" clId="Web-{17790356-3052-3097-731C-D7E634D280B6}" dt="2024-03-08T19:30:03.188" v="14"/>
          <ac:spMkLst>
            <pc:docMk/>
            <pc:sldMk cId="707277858" sldId="267"/>
            <ac:spMk id="3" creationId="{1C1C2E11-FA05-503A-AEBD-BD309B1186C4}"/>
          </ac:spMkLst>
        </pc:spChg>
        <pc:spChg chg="del">
          <ac:chgData name="Wadekar, Rutwik" userId="S::1061737@pdsb.net::55e6a446-208c-4529-864d-3d7e7a9bcf1b" providerId="AD" clId="Web-{17790356-3052-3097-731C-D7E634D280B6}" dt="2024-03-08T19:30:03.188" v="15"/>
          <ac:spMkLst>
            <pc:docMk/>
            <pc:sldMk cId="707277858" sldId="267"/>
            <ac:spMk id="5" creationId="{237361E8-4A58-1F8F-1993-F8A359AEC810}"/>
          </ac:spMkLst>
        </pc:spChg>
        <pc:spChg chg="del">
          <ac:chgData name="Wadekar, Rutwik" userId="S::1061737@pdsb.net::55e6a446-208c-4529-864d-3d7e7a9bcf1b" providerId="AD" clId="Web-{17790356-3052-3097-731C-D7E634D280B6}" dt="2024-03-08T19:30:03.188" v="13"/>
          <ac:spMkLst>
            <pc:docMk/>
            <pc:sldMk cId="707277858" sldId="267"/>
            <ac:spMk id="6" creationId="{EDAF1505-AA60-72CE-B117-252FF683A1BC}"/>
          </ac:spMkLst>
        </pc:spChg>
        <pc:spChg chg="del">
          <ac:chgData name="Wadekar, Rutwik" userId="S::1061737@pdsb.net::55e6a446-208c-4529-864d-3d7e7a9bcf1b" providerId="AD" clId="Web-{17790356-3052-3097-731C-D7E634D280B6}" dt="2024-03-08T19:30:03.188" v="12"/>
          <ac:spMkLst>
            <pc:docMk/>
            <pc:sldMk cId="707277858" sldId="267"/>
            <ac:spMk id="7" creationId="{79FB7CB5-C5F9-D058-2E43-47EE316724CE}"/>
          </ac:spMkLst>
        </pc:spChg>
        <pc:spChg chg="del">
          <ac:chgData name="Wadekar, Rutwik" userId="S::1061737@pdsb.net::55e6a446-208c-4529-864d-3d7e7a9bcf1b" providerId="AD" clId="Web-{17790356-3052-3097-731C-D7E634D280B6}" dt="2024-03-08T19:30:03.188" v="11"/>
          <ac:spMkLst>
            <pc:docMk/>
            <pc:sldMk cId="707277858" sldId="267"/>
            <ac:spMk id="8" creationId="{608109EA-F3A3-0E2D-C788-22302B6E9095}"/>
          </ac:spMkLst>
        </pc:spChg>
        <pc:spChg chg="add del mod">
          <ac:chgData name="Wadekar, Rutwik" userId="S::1061737@pdsb.net::55e6a446-208c-4529-864d-3d7e7a9bcf1b" providerId="AD" clId="Web-{17790356-3052-3097-731C-D7E634D280B6}" dt="2024-03-08T19:31:08.814" v="33"/>
          <ac:spMkLst>
            <pc:docMk/>
            <pc:sldMk cId="707277858" sldId="267"/>
            <ac:spMk id="9" creationId="{9CFA02BF-AC4C-1BAB-EDF3-1DB4858DC8D6}"/>
          </ac:spMkLst>
        </pc:spChg>
        <pc:picChg chg="add mod">
          <ac:chgData name="Wadekar, Rutwik" userId="S::1061737@pdsb.net::55e6a446-208c-4529-864d-3d7e7a9bcf1b" providerId="AD" clId="Web-{17790356-3052-3097-731C-D7E634D280B6}" dt="2024-03-08T19:31:11.814" v="34" actId="1076"/>
          <ac:picMkLst>
            <pc:docMk/>
            <pc:sldMk cId="707277858" sldId="267"/>
            <ac:picMk id="4" creationId="{5CAC675A-156A-B2A1-2798-6761DA01E5C9}"/>
          </ac:picMkLst>
        </pc:picChg>
      </pc:sldChg>
      <pc:sldChg chg="addSp delSp modSp add ord replId">
        <pc:chgData name="Wadekar, Rutwik" userId="S::1061737@pdsb.net::55e6a446-208c-4529-864d-3d7e7a9bcf1b" providerId="AD" clId="Web-{17790356-3052-3097-731C-D7E634D280B6}" dt="2024-03-08T19:42:20.011" v="75" actId="20577"/>
        <pc:sldMkLst>
          <pc:docMk/>
          <pc:sldMk cId="3077580437" sldId="268"/>
        </pc:sldMkLst>
        <pc:spChg chg="add del">
          <ac:chgData name="Wadekar, Rutwik" userId="S::1061737@pdsb.net::55e6a446-208c-4529-864d-3d7e7a9bcf1b" providerId="AD" clId="Web-{17790356-3052-3097-731C-D7E634D280B6}" dt="2024-03-08T19:42:07.214" v="64"/>
          <ac:spMkLst>
            <pc:docMk/>
            <pc:sldMk cId="3077580437" sldId="268"/>
            <ac:spMk id="2" creationId="{2E7158BE-6220-1B9B-2B6A-B14201B8631D}"/>
          </ac:spMkLst>
        </pc:spChg>
        <pc:spChg chg="mod">
          <ac:chgData name="Wadekar, Rutwik" userId="S::1061737@pdsb.net::55e6a446-208c-4529-864d-3d7e7a9bcf1b" providerId="AD" clId="Web-{17790356-3052-3097-731C-D7E634D280B6}" dt="2024-03-08T19:31:43.580" v="47" actId="20577"/>
          <ac:spMkLst>
            <pc:docMk/>
            <pc:sldMk cId="3077580437" sldId="268"/>
            <ac:spMk id="3" creationId="{1C1C2E11-FA05-503A-AEBD-BD309B1186C4}"/>
          </ac:spMkLst>
        </pc:spChg>
        <pc:spChg chg="mod">
          <ac:chgData name="Wadekar, Rutwik" userId="S::1061737@pdsb.net::55e6a446-208c-4529-864d-3d7e7a9bcf1b" providerId="AD" clId="Web-{17790356-3052-3097-731C-D7E634D280B6}" dt="2024-03-08T19:42:20.011" v="75" actId="20577"/>
          <ac:spMkLst>
            <pc:docMk/>
            <pc:sldMk cId="3077580437" sldId="268"/>
            <ac:spMk id="6" creationId="{EDAF1505-AA60-72CE-B117-252FF683A1BC}"/>
          </ac:spMkLst>
        </pc:spChg>
        <pc:spChg chg="del">
          <ac:chgData name="Wadekar, Rutwik" userId="S::1061737@pdsb.net::55e6a446-208c-4529-864d-3d7e7a9bcf1b" providerId="AD" clId="Web-{17790356-3052-3097-731C-D7E634D280B6}" dt="2024-03-08T19:40:37.057" v="61"/>
          <ac:spMkLst>
            <pc:docMk/>
            <pc:sldMk cId="3077580437" sldId="268"/>
            <ac:spMk id="7" creationId="{79FB7CB5-C5F9-D058-2E43-47EE316724CE}"/>
          </ac:spMkLst>
        </pc:spChg>
        <pc:spChg chg="del">
          <ac:chgData name="Wadekar, Rutwik" userId="S::1061737@pdsb.net::55e6a446-208c-4529-864d-3d7e7a9bcf1b" providerId="AD" clId="Web-{17790356-3052-3097-731C-D7E634D280B6}" dt="2024-03-08T19:40:38.760" v="62"/>
          <ac:spMkLst>
            <pc:docMk/>
            <pc:sldMk cId="3077580437" sldId="268"/>
            <ac:spMk id="8" creationId="{608109EA-F3A3-0E2D-C788-22302B6E9095}"/>
          </ac:spMkLst>
        </pc:spChg>
      </pc:sldChg>
    </pc:docChg>
  </pc:docChgLst>
  <pc:docChgLst>
    <pc:chgData name="Wadekar, Rutwik" userId="55e6a446-208c-4529-864d-3d7e7a9bcf1b" providerId="ADAL" clId="{E139F213-2A85-4238-8BE2-5F61B5FC78B5}"/>
    <pc:docChg chg="undo custSel addSld delSld modSld sldOrd">
      <pc:chgData name="Wadekar, Rutwik" userId="55e6a446-208c-4529-864d-3d7e7a9bcf1b" providerId="ADAL" clId="{E139F213-2A85-4238-8BE2-5F61B5FC78B5}" dt="2024-01-14T22:33:29.192" v="264" actId="20577"/>
      <pc:docMkLst>
        <pc:docMk/>
      </pc:docMkLst>
      <pc:sldChg chg="modSp mod">
        <pc:chgData name="Wadekar, Rutwik" userId="55e6a446-208c-4529-864d-3d7e7a9bcf1b" providerId="ADAL" clId="{E139F213-2A85-4238-8BE2-5F61B5FC78B5}" dt="2024-01-13T23:17:04.132" v="65" actId="20577"/>
        <pc:sldMkLst>
          <pc:docMk/>
          <pc:sldMk cId="106472940" sldId="262"/>
        </pc:sldMkLst>
        <pc:spChg chg="mod">
          <ac:chgData name="Wadekar, Rutwik" userId="55e6a446-208c-4529-864d-3d7e7a9bcf1b" providerId="ADAL" clId="{E139F213-2A85-4238-8BE2-5F61B5FC78B5}" dt="2024-01-13T23:17:01.654" v="63" actId="20577"/>
          <ac:spMkLst>
            <pc:docMk/>
            <pc:sldMk cId="106472940" sldId="262"/>
            <ac:spMk id="19" creationId="{FAB8AF61-0CAE-56AF-A956-EB8B5BAE6652}"/>
          </ac:spMkLst>
        </pc:spChg>
        <pc:spChg chg="mod">
          <ac:chgData name="Wadekar, Rutwik" userId="55e6a446-208c-4529-864d-3d7e7a9bcf1b" providerId="ADAL" clId="{E139F213-2A85-4238-8BE2-5F61B5FC78B5}" dt="2024-01-13T23:17:04.132" v="65" actId="20577"/>
          <ac:spMkLst>
            <pc:docMk/>
            <pc:sldMk cId="106472940" sldId="262"/>
            <ac:spMk id="20" creationId="{8CEAE8F1-1224-2895-7671-6151DBE93583}"/>
          </ac:spMkLst>
        </pc:spChg>
      </pc:sldChg>
      <pc:sldChg chg="del">
        <pc:chgData name="Wadekar, Rutwik" userId="55e6a446-208c-4529-864d-3d7e7a9bcf1b" providerId="ADAL" clId="{E139F213-2A85-4238-8BE2-5F61B5FC78B5}" dt="2024-01-13T23:14:43.038" v="0" actId="47"/>
        <pc:sldMkLst>
          <pc:docMk/>
          <pc:sldMk cId="697794150" sldId="263"/>
        </pc:sldMkLst>
      </pc:sldChg>
      <pc:sldChg chg="addSp delSp modSp add mod">
        <pc:chgData name="Wadekar, Rutwik" userId="55e6a446-208c-4529-864d-3d7e7a9bcf1b" providerId="ADAL" clId="{E139F213-2A85-4238-8BE2-5F61B5FC78B5}" dt="2024-01-14T22:20:11.826" v="114" actId="1076"/>
        <pc:sldMkLst>
          <pc:docMk/>
          <pc:sldMk cId="2696545550" sldId="265"/>
        </pc:sldMkLst>
        <pc:spChg chg="add mod">
          <ac:chgData name="Wadekar, Rutwik" userId="55e6a446-208c-4529-864d-3d7e7a9bcf1b" providerId="ADAL" clId="{E139F213-2A85-4238-8BE2-5F61B5FC78B5}" dt="2024-01-13T23:18:41.885" v="97" actId="20577"/>
          <ac:spMkLst>
            <pc:docMk/>
            <pc:sldMk cId="2696545550" sldId="265"/>
            <ac:spMk id="2" creationId="{36AF8F77-B381-8831-C121-0A1DC9EAF5C6}"/>
          </ac:spMkLst>
        </pc:spChg>
        <pc:spChg chg="mod">
          <ac:chgData name="Wadekar, Rutwik" userId="55e6a446-208c-4529-864d-3d7e7a9bcf1b" providerId="ADAL" clId="{E139F213-2A85-4238-8BE2-5F61B5FC78B5}" dt="2024-01-13T23:16:49.391" v="50" actId="20577"/>
          <ac:spMkLst>
            <pc:docMk/>
            <pc:sldMk cId="2696545550" sldId="265"/>
            <ac:spMk id="5" creationId="{BFC45684-3229-A219-1BD2-AE05FF537F19}"/>
          </ac:spMkLst>
        </pc:spChg>
        <pc:spChg chg="mod">
          <ac:chgData name="Wadekar, Rutwik" userId="55e6a446-208c-4529-864d-3d7e7a9bcf1b" providerId="ADAL" clId="{E139F213-2A85-4238-8BE2-5F61B5FC78B5}" dt="2024-01-14T22:20:11.826" v="114" actId="1076"/>
          <ac:spMkLst>
            <pc:docMk/>
            <pc:sldMk cId="2696545550" sldId="265"/>
            <ac:spMk id="9" creationId="{A42752EB-9E69-FF72-5F80-829C244C4037}"/>
          </ac:spMkLst>
        </pc:spChg>
        <pc:spChg chg="mod">
          <ac:chgData name="Wadekar, Rutwik" userId="55e6a446-208c-4529-864d-3d7e7a9bcf1b" providerId="ADAL" clId="{E139F213-2A85-4238-8BE2-5F61B5FC78B5}" dt="2024-01-13T23:17:31.934" v="70" actId="1076"/>
          <ac:spMkLst>
            <pc:docMk/>
            <pc:sldMk cId="2696545550" sldId="265"/>
            <ac:spMk id="12" creationId="{0AE8F816-50B3-3C78-75E3-987164D4512D}"/>
          </ac:spMkLst>
        </pc:spChg>
        <pc:spChg chg="mod">
          <ac:chgData name="Wadekar, Rutwik" userId="55e6a446-208c-4529-864d-3d7e7a9bcf1b" providerId="ADAL" clId="{E139F213-2A85-4238-8BE2-5F61B5FC78B5}" dt="2024-01-13T23:17:31.934" v="70" actId="1076"/>
          <ac:spMkLst>
            <pc:docMk/>
            <pc:sldMk cId="2696545550" sldId="265"/>
            <ac:spMk id="16" creationId="{6C820B16-F134-DC90-102A-919354735EE3}"/>
          </ac:spMkLst>
        </pc:spChg>
        <pc:spChg chg="del">
          <ac:chgData name="Wadekar, Rutwik" userId="55e6a446-208c-4529-864d-3d7e7a9bcf1b" providerId="ADAL" clId="{E139F213-2A85-4238-8BE2-5F61B5FC78B5}" dt="2024-01-13T23:17:16.157" v="67" actId="478"/>
          <ac:spMkLst>
            <pc:docMk/>
            <pc:sldMk cId="2696545550" sldId="265"/>
            <ac:spMk id="17" creationId="{1020F122-D9D4-5C11-3CF2-CB1CDABFF32B}"/>
          </ac:spMkLst>
        </pc:spChg>
        <pc:spChg chg="mod">
          <ac:chgData name="Wadekar, Rutwik" userId="55e6a446-208c-4529-864d-3d7e7a9bcf1b" providerId="ADAL" clId="{E139F213-2A85-4238-8BE2-5F61B5FC78B5}" dt="2024-01-13T23:18:26.162" v="84" actId="14100"/>
          <ac:spMkLst>
            <pc:docMk/>
            <pc:sldMk cId="2696545550" sldId="265"/>
            <ac:spMk id="18" creationId="{EAD9DD21-FB5A-29E3-BFDE-FB14AA74254D}"/>
          </ac:spMkLst>
        </pc:spChg>
        <pc:spChg chg="del mod">
          <ac:chgData name="Wadekar, Rutwik" userId="55e6a446-208c-4529-864d-3d7e7a9bcf1b" providerId="ADAL" clId="{E139F213-2A85-4238-8BE2-5F61B5FC78B5}" dt="2024-01-13T23:17:16.163" v="69"/>
          <ac:spMkLst>
            <pc:docMk/>
            <pc:sldMk cId="2696545550" sldId="265"/>
            <ac:spMk id="19" creationId="{FAB8AF61-0CAE-56AF-A956-EB8B5BAE6652}"/>
          </ac:spMkLst>
        </pc:spChg>
        <pc:spChg chg="del">
          <ac:chgData name="Wadekar, Rutwik" userId="55e6a446-208c-4529-864d-3d7e7a9bcf1b" providerId="ADAL" clId="{E139F213-2A85-4238-8BE2-5F61B5FC78B5}" dt="2024-01-13T23:17:16.157" v="67" actId="478"/>
          <ac:spMkLst>
            <pc:docMk/>
            <pc:sldMk cId="2696545550" sldId="265"/>
            <ac:spMk id="20" creationId="{8CEAE8F1-1224-2895-7671-6151DBE93583}"/>
          </ac:spMkLst>
        </pc:spChg>
        <pc:spChg chg="del">
          <ac:chgData name="Wadekar, Rutwik" userId="55e6a446-208c-4529-864d-3d7e7a9bcf1b" providerId="ADAL" clId="{E139F213-2A85-4238-8BE2-5F61B5FC78B5}" dt="2024-01-13T23:18:52.303" v="98" actId="478"/>
          <ac:spMkLst>
            <pc:docMk/>
            <pc:sldMk cId="2696545550" sldId="265"/>
            <ac:spMk id="25" creationId="{7B346534-882C-5635-3428-2535D94D177E}"/>
          </ac:spMkLst>
        </pc:spChg>
        <pc:spChg chg="del">
          <ac:chgData name="Wadekar, Rutwik" userId="55e6a446-208c-4529-864d-3d7e7a9bcf1b" providerId="ADAL" clId="{E139F213-2A85-4238-8BE2-5F61B5FC78B5}" dt="2024-01-13T23:18:55.076" v="99" actId="478"/>
          <ac:spMkLst>
            <pc:docMk/>
            <pc:sldMk cId="2696545550" sldId="265"/>
            <ac:spMk id="26" creationId="{8CE685CB-3668-2BCC-C7C8-798B561621F6}"/>
          </ac:spMkLst>
        </pc:spChg>
        <pc:picChg chg="del">
          <ac:chgData name="Wadekar, Rutwik" userId="55e6a446-208c-4529-864d-3d7e7a9bcf1b" providerId="ADAL" clId="{E139F213-2A85-4238-8BE2-5F61B5FC78B5}" dt="2024-01-13T23:18:31.292" v="86" actId="478"/>
          <ac:picMkLst>
            <pc:docMk/>
            <pc:sldMk cId="2696545550" sldId="265"/>
            <ac:picMk id="22" creationId="{36C12781-1F30-935A-E948-2543B4AC5419}"/>
          </ac:picMkLst>
        </pc:picChg>
        <pc:picChg chg="del">
          <ac:chgData name="Wadekar, Rutwik" userId="55e6a446-208c-4529-864d-3d7e7a9bcf1b" providerId="ADAL" clId="{E139F213-2A85-4238-8BE2-5F61B5FC78B5}" dt="2024-01-13T23:18:29.214" v="85" actId="478"/>
          <ac:picMkLst>
            <pc:docMk/>
            <pc:sldMk cId="2696545550" sldId="265"/>
            <ac:picMk id="23" creationId="{D56BEC85-39E3-25CB-19A6-8778E197F633}"/>
          </ac:picMkLst>
        </pc:picChg>
        <pc:picChg chg="del">
          <ac:chgData name="Wadekar, Rutwik" userId="55e6a446-208c-4529-864d-3d7e7a9bcf1b" providerId="ADAL" clId="{E139F213-2A85-4238-8BE2-5F61B5FC78B5}" dt="2024-01-13T23:17:16.157" v="67" actId="478"/>
          <ac:picMkLst>
            <pc:docMk/>
            <pc:sldMk cId="2696545550" sldId="265"/>
            <ac:picMk id="24" creationId="{9A9FB329-3090-184A-BA6C-AC4C4C0C716A}"/>
          </ac:picMkLst>
        </pc:picChg>
      </pc:sldChg>
      <pc:sldChg chg="addSp delSp modSp add mod ord delAnim">
        <pc:chgData name="Wadekar, Rutwik" userId="55e6a446-208c-4529-864d-3d7e7a9bcf1b" providerId="ADAL" clId="{E139F213-2A85-4238-8BE2-5F61B5FC78B5}" dt="2024-01-13T23:20:03.708" v="112" actId="1076"/>
        <pc:sldMkLst>
          <pc:docMk/>
          <pc:sldMk cId="693675853" sldId="266"/>
        </pc:sldMkLst>
        <pc:spChg chg="del">
          <ac:chgData name="Wadekar, Rutwik" userId="55e6a446-208c-4529-864d-3d7e7a9bcf1b" providerId="ADAL" clId="{E139F213-2A85-4238-8BE2-5F61B5FC78B5}" dt="2024-01-13T23:19:24.732" v="105" actId="478"/>
          <ac:spMkLst>
            <pc:docMk/>
            <pc:sldMk cId="693675853" sldId="266"/>
            <ac:spMk id="4" creationId="{AD126CB0-7772-EB3F-867C-01CE0742B3EA}"/>
          </ac:spMkLst>
        </pc:spChg>
        <pc:spChg chg="del">
          <ac:chgData name="Wadekar, Rutwik" userId="55e6a446-208c-4529-864d-3d7e7a9bcf1b" providerId="ADAL" clId="{E139F213-2A85-4238-8BE2-5F61B5FC78B5}" dt="2024-01-13T23:19:24.732" v="105" actId="478"/>
          <ac:spMkLst>
            <pc:docMk/>
            <pc:sldMk cId="693675853" sldId="266"/>
            <ac:spMk id="5" creationId="{C9D2D0CF-5022-AC34-D595-CA94593B23CB}"/>
          </ac:spMkLst>
        </pc:spChg>
        <pc:picChg chg="add mod">
          <ac:chgData name="Wadekar, Rutwik" userId="55e6a446-208c-4529-864d-3d7e7a9bcf1b" providerId="ADAL" clId="{E139F213-2A85-4238-8BE2-5F61B5FC78B5}" dt="2024-01-13T23:20:03.708" v="112" actId="1076"/>
          <ac:picMkLst>
            <pc:docMk/>
            <pc:sldMk cId="693675853" sldId="266"/>
            <ac:picMk id="2" creationId="{E6849F52-27AE-2961-9F83-917715FD9182}"/>
          </ac:picMkLst>
        </pc:picChg>
        <pc:picChg chg="del">
          <ac:chgData name="Wadekar, Rutwik" userId="55e6a446-208c-4529-864d-3d7e7a9bcf1b" providerId="ADAL" clId="{E139F213-2A85-4238-8BE2-5F61B5FC78B5}" dt="2024-01-13T23:19:24.732" v="105" actId="478"/>
          <ac:picMkLst>
            <pc:docMk/>
            <pc:sldMk cId="693675853" sldId="266"/>
            <ac:picMk id="3" creationId="{84A50B79-48A0-7ECB-EF05-CDA38905109A}"/>
          </ac:picMkLst>
        </pc:picChg>
      </pc:sldChg>
      <pc:sldChg chg="addSp delSp modSp add mod">
        <pc:chgData name="Wadekar, Rutwik" userId="55e6a446-208c-4529-864d-3d7e7a9bcf1b" providerId="ADAL" clId="{E139F213-2A85-4238-8BE2-5F61B5FC78B5}" dt="2024-01-14T22:33:29.192" v="264" actId="20577"/>
        <pc:sldMkLst>
          <pc:docMk/>
          <pc:sldMk cId="3933632993" sldId="267"/>
        </pc:sldMkLst>
        <pc:spChg chg="add mod">
          <ac:chgData name="Wadekar, Rutwik" userId="55e6a446-208c-4529-864d-3d7e7a9bcf1b" providerId="ADAL" clId="{E139F213-2A85-4238-8BE2-5F61B5FC78B5}" dt="2024-01-14T22:21:22.256" v="121" actId="208"/>
          <ac:spMkLst>
            <pc:docMk/>
            <pc:sldMk cId="3933632993" sldId="267"/>
            <ac:spMk id="3" creationId="{1099E8B9-1D1C-1792-1F0A-1FA06118CD6F}"/>
          </ac:spMkLst>
        </pc:spChg>
        <pc:spChg chg="add mod">
          <ac:chgData name="Wadekar, Rutwik" userId="55e6a446-208c-4529-864d-3d7e7a9bcf1b" providerId="ADAL" clId="{E139F213-2A85-4238-8BE2-5F61B5FC78B5}" dt="2024-01-14T22:21:36.040" v="126" actId="14100"/>
          <ac:spMkLst>
            <pc:docMk/>
            <pc:sldMk cId="3933632993" sldId="267"/>
            <ac:spMk id="4" creationId="{D06DCE27-575D-0517-B790-273BD268E035}"/>
          </ac:spMkLst>
        </pc:spChg>
        <pc:spChg chg="add mod">
          <ac:chgData name="Wadekar, Rutwik" userId="55e6a446-208c-4529-864d-3d7e7a9bcf1b" providerId="ADAL" clId="{E139F213-2A85-4238-8BE2-5F61B5FC78B5}" dt="2024-01-14T22:21:49.779" v="129" actId="14100"/>
          <ac:spMkLst>
            <pc:docMk/>
            <pc:sldMk cId="3933632993" sldId="267"/>
            <ac:spMk id="5" creationId="{36FB68C4-2E51-B5FB-2262-BBA9D1754739}"/>
          </ac:spMkLst>
        </pc:spChg>
        <pc:spChg chg="add mod">
          <ac:chgData name="Wadekar, Rutwik" userId="55e6a446-208c-4529-864d-3d7e7a9bcf1b" providerId="ADAL" clId="{E139F213-2A85-4238-8BE2-5F61B5FC78B5}" dt="2024-01-14T22:31:47.999" v="157" actId="20577"/>
          <ac:spMkLst>
            <pc:docMk/>
            <pc:sldMk cId="3933632993" sldId="267"/>
            <ac:spMk id="6" creationId="{CB333821-3051-D1FD-6AFB-D40425AFC4B9}"/>
          </ac:spMkLst>
        </pc:spChg>
        <pc:spChg chg="add mod">
          <ac:chgData name="Wadekar, Rutwik" userId="55e6a446-208c-4529-864d-3d7e7a9bcf1b" providerId="ADAL" clId="{E139F213-2A85-4238-8BE2-5F61B5FC78B5}" dt="2024-01-14T22:33:29.192" v="264" actId="20577"/>
          <ac:spMkLst>
            <pc:docMk/>
            <pc:sldMk cId="3933632993" sldId="267"/>
            <ac:spMk id="7" creationId="{07BD8B5E-9818-59D4-2738-E826E7CB2F5D}"/>
          </ac:spMkLst>
        </pc:spChg>
        <pc:picChg chg="del">
          <ac:chgData name="Wadekar, Rutwik" userId="55e6a446-208c-4529-864d-3d7e7a9bcf1b" providerId="ADAL" clId="{E139F213-2A85-4238-8BE2-5F61B5FC78B5}" dt="2024-01-14T22:20:30.377" v="116" actId="478"/>
          <ac:picMkLst>
            <pc:docMk/>
            <pc:sldMk cId="3933632993" sldId="267"/>
            <ac:picMk id="2" creationId="{E6849F52-27AE-2961-9F83-917715FD9182}"/>
          </ac:picMkLst>
        </pc:picChg>
      </pc:sldChg>
    </pc:docChg>
  </pc:docChgLst>
  <pc:docChgLst>
    <pc:chgData name="Wadekar, Rutwik" userId="S::1061737@pdsb.net::55e6a446-208c-4529-864d-3d7e7a9bcf1b" providerId="AD" clId="Web-{A06B4A05-2FDE-475F-BBE4-C3DE6E0C1008}"/>
    <pc:docChg chg="modSld">
      <pc:chgData name="Wadekar, Rutwik" userId="S::1061737@pdsb.net::55e6a446-208c-4529-864d-3d7e7a9bcf1b" providerId="AD" clId="Web-{A06B4A05-2FDE-475F-BBE4-C3DE6E0C1008}" dt="2024-01-16T14:22:51.086" v="1" actId="1076"/>
      <pc:docMkLst>
        <pc:docMk/>
      </pc:docMkLst>
      <pc:sldChg chg="modSp">
        <pc:chgData name="Wadekar, Rutwik" userId="S::1061737@pdsb.net::55e6a446-208c-4529-864d-3d7e7a9bcf1b" providerId="AD" clId="Web-{A06B4A05-2FDE-475F-BBE4-C3DE6E0C1008}" dt="2024-01-16T14:22:51.086" v="1" actId="1076"/>
        <pc:sldMkLst>
          <pc:docMk/>
          <pc:sldMk cId="1987405363" sldId="268"/>
        </pc:sldMkLst>
        <pc:spChg chg="mod">
          <ac:chgData name="Wadekar, Rutwik" userId="S::1061737@pdsb.net::55e6a446-208c-4529-864d-3d7e7a9bcf1b" providerId="AD" clId="Web-{A06B4A05-2FDE-475F-BBE4-C3DE6E0C1008}" dt="2024-01-16T14:22:51.086" v="1" actId="1076"/>
          <ac:spMkLst>
            <pc:docMk/>
            <pc:sldMk cId="1987405363" sldId="268"/>
            <ac:spMk id="5" creationId="{36FB68C4-2E51-B5FB-2262-BBA9D1754739}"/>
          </ac:spMkLst>
        </pc:spChg>
      </pc:sldChg>
    </pc:docChg>
  </pc:docChgLst>
  <pc:docChgLst>
    <pc:chgData name="Wadekar, Rutwik" userId="55e6a446-208c-4529-864d-3d7e7a9bcf1b" providerId="ADAL" clId="{D247D406-A6F9-4502-A715-D3A81C755398}"/>
    <pc:docChg chg="undo redo custSel addSld delSld modSld sldOrd">
      <pc:chgData name="Wadekar, Rutwik" userId="55e6a446-208c-4529-864d-3d7e7a9bcf1b" providerId="ADAL" clId="{D247D406-A6F9-4502-A715-D3A81C755398}" dt="2024-04-29T23:22:28.281" v="8670" actId="1076"/>
      <pc:docMkLst>
        <pc:docMk/>
      </pc:docMkLst>
      <pc:sldChg chg="modTransition modAnim">
        <pc:chgData name="Wadekar, Rutwik" userId="55e6a446-208c-4529-864d-3d7e7a9bcf1b" providerId="ADAL" clId="{D247D406-A6F9-4502-A715-D3A81C755398}" dt="2024-04-02T14:44:23.798" v="4370"/>
        <pc:sldMkLst>
          <pc:docMk/>
          <pc:sldMk cId="4159758854" sldId="256"/>
        </pc:sldMkLst>
      </pc:sldChg>
      <pc:sldChg chg="modAnim">
        <pc:chgData name="Wadekar, Rutwik" userId="55e6a446-208c-4529-864d-3d7e7a9bcf1b" providerId="ADAL" clId="{D247D406-A6F9-4502-A715-D3A81C755398}" dt="2024-04-02T14:44:30.708" v="4371"/>
        <pc:sldMkLst>
          <pc:docMk/>
          <pc:sldMk cId="373778097" sldId="258"/>
        </pc:sldMkLst>
      </pc:sldChg>
      <pc:sldChg chg="modAnim">
        <pc:chgData name="Wadekar, Rutwik" userId="55e6a446-208c-4529-864d-3d7e7a9bcf1b" providerId="ADAL" clId="{D247D406-A6F9-4502-A715-D3A81C755398}" dt="2024-04-02T14:44:37.269" v="4372"/>
        <pc:sldMkLst>
          <pc:docMk/>
          <pc:sldMk cId="110190161" sldId="264"/>
        </pc:sldMkLst>
      </pc:sldChg>
      <pc:sldChg chg="addSp modSp mod modTransition">
        <pc:chgData name="Wadekar, Rutwik" userId="55e6a446-208c-4529-864d-3d7e7a9bcf1b" providerId="ADAL" clId="{D247D406-A6F9-4502-A715-D3A81C755398}" dt="2024-03-28T13:30:14.315" v="3250" actId="1076"/>
        <pc:sldMkLst>
          <pc:docMk/>
          <pc:sldMk cId="2140691353" sldId="265"/>
        </pc:sldMkLst>
        <pc:picChg chg="add mod">
          <ac:chgData name="Wadekar, Rutwik" userId="55e6a446-208c-4529-864d-3d7e7a9bcf1b" providerId="ADAL" clId="{D247D406-A6F9-4502-A715-D3A81C755398}" dt="2024-03-28T13:30:14.315" v="3250" actId="1076"/>
          <ac:picMkLst>
            <pc:docMk/>
            <pc:sldMk cId="2140691353" sldId="265"/>
            <ac:picMk id="4" creationId="{F69C8875-94EE-D42B-405D-66EE047E217E}"/>
          </ac:picMkLst>
        </pc:picChg>
      </pc:sldChg>
      <pc:sldChg chg="addSp delSp modSp mod modTransition">
        <pc:chgData name="Wadekar, Rutwik" userId="55e6a446-208c-4529-864d-3d7e7a9bcf1b" providerId="ADAL" clId="{D247D406-A6F9-4502-A715-D3A81C755398}" dt="2024-03-28T13:30:22.023" v="3251"/>
        <pc:sldMkLst>
          <pc:docMk/>
          <pc:sldMk cId="3182204530" sldId="266"/>
        </pc:sldMkLst>
        <pc:spChg chg="add mod">
          <ac:chgData name="Wadekar, Rutwik" userId="55e6a446-208c-4529-864d-3d7e7a9bcf1b" providerId="ADAL" clId="{D247D406-A6F9-4502-A715-D3A81C755398}" dt="2024-03-28T00:31:23.371" v="1110" actId="20577"/>
          <ac:spMkLst>
            <pc:docMk/>
            <pc:sldMk cId="3182204530" sldId="266"/>
            <ac:spMk id="2" creationId="{F3A2793C-AE89-39E3-83A9-441A22A2CD5B}"/>
          </ac:spMkLst>
        </pc:spChg>
        <pc:picChg chg="add del">
          <ac:chgData name="Wadekar, Rutwik" userId="55e6a446-208c-4529-864d-3d7e7a9bcf1b" providerId="ADAL" clId="{D247D406-A6F9-4502-A715-D3A81C755398}" dt="2024-03-28T13:29:49.065" v="3249" actId="478"/>
          <ac:picMkLst>
            <pc:docMk/>
            <pc:sldMk cId="3182204530" sldId="266"/>
            <ac:picMk id="9" creationId="{F2EA3D4F-3663-E134-11EA-B02CF93A82A2}"/>
          </ac:picMkLst>
        </pc:picChg>
        <pc:picChg chg="add mod">
          <ac:chgData name="Wadekar, Rutwik" userId="55e6a446-208c-4529-864d-3d7e7a9bcf1b" providerId="ADAL" clId="{D247D406-A6F9-4502-A715-D3A81C755398}" dt="2024-03-28T13:30:22.023" v="3251"/>
          <ac:picMkLst>
            <pc:docMk/>
            <pc:sldMk cId="3182204530" sldId="266"/>
            <ac:picMk id="10" creationId="{80B764F1-0E3C-E9F6-087E-F8FBCEC1B421}"/>
          </ac:picMkLst>
        </pc:picChg>
      </pc:sldChg>
      <pc:sldChg chg="addSp modSp modTransition">
        <pc:chgData name="Wadekar, Rutwik" userId="55e6a446-208c-4529-864d-3d7e7a9bcf1b" providerId="ADAL" clId="{D247D406-A6F9-4502-A715-D3A81C755398}" dt="2024-03-28T13:30:38.691" v="3253"/>
        <pc:sldMkLst>
          <pc:docMk/>
          <pc:sldMk cId="3077580437" sldId="268"/>
        </pc:sldMkLst>
        <pc:picChg chg="add mod">
          <ac:chgData name="Wadekar, Rutwik" userId="55e6a446-208c-4529-864d-3d7e7a9bcf1b" providerId="ADAL" clId="{D247D406-A6F9-4502-A715-D3A81C755398}" dt="2024-03-28T13:30:38.691" v="3253"/>
          <ac:picMkLst>
            <pc:docMk/>
            <pc:sldMk cId="3077580437" sldId="268"/>
            <ac:picMk id="2" creationId="{71560299-5962-7573-6554-C447863B929A}"/>
          </ac:picMkLst>
        </pc:picChg>
      </pc:sldChg>
      <pc:sldChg chg="addSp modSp modTransition">
        <pc:chgData name="Wadekar, Rutwik" userId="55e6a446-208c-4529-864d-3d7e7a9bcf1b" providerId="ADAL" clId="{D247D406-A6F9-4502-A715-D3A81C755398}" dt="2024-04-02T15:09:24.605" v="4721"/>
        <pc:sldMkLst>
          <pc:docMk/>
          <pc:sldMk cId="84123048" sldId="269"/>
        </pc:sldMkLst>
        <pc:picChg chg="add mod">
          <ac:chgData name="Wadekar, Rutwik" userId="55e6a446-208c-4529-864d-3d7e7a9bcf1b" providerId="ADAL" clId="{D247D406-A6F9-4502-A715-D3A81C755398}" dt="2024-03-28T13:30:32.679" v="3252"/>
          <ac:picMkLst>
            <pc:docMk/>
            <pc:sldMk cId="84123048" sldId="269"/>
            <ac:picMk id="8" creationId="{3E29EEB1-5104-BFF5-EF4F-A1CBED9E2B60}"/>
          </ac:picMkLst>
        </pc:picChg>
        <pc:picChg chg="add mod">
          <ac:chgData name="Wadekar, Rutwik" userId="55e6a446-208c-4529-864d-3d7e7a9bcf1b" providerId="ADAL" clId="{D247D406-A6F9-4502-A715-D3A81C755398}" dt="2024-04-02T15:09:24.605" v="4721"/>
          <ac:picMkLst>
            <pc:docMk/>
            <pc:sldMk cId="84123048" sldId="269"/>
            <ac:picMk id="9" creationId="{92C42225-E0AF-C4CA-5675-ADE2980F663E}"/>
          </ac:picMkLst>
        </pc:picChg>
      </pc:sldChg>
      <pc:sldChg chg="addSp modSp mod modTransition">
        <pc:chgData name="Wadekar, Rutwik" userId="55e6a446-208c-4529-864d-3d7e7a9bcf1b" providerId="ADAL" clId="{D247D406-A6F9-4502-A715-D3A81C755398}" dt="2024-03-28T13:30:42.114" v="3254"/>
        <pc:sldMkLst>
          <pc:docMk/>
          <pc:sldMk cId="74823422" sldId="270"/>
        </pc:sldMkLst>
        <pc:spChg chg="add mod">
          <ac:chgData name="Wadekar, Rutwik" userId="55e6a446-208c-4529-864d-3d7e7a9bcf1b" providerId="ADAL" clId="{D247D406-A6F9-4502-A715-D3A81C755398}" dt="2024-03-27T23:35:03.633" v="121" actId="20577"/>
          <ac:spMkLst>
            <pc:docMk/>
            <pc:sldMk cId="74823422" sldId="270"/>
            <ac:spMk id="2" creationId="{5A6FD5B1-7C1E-DE26-4469-6A0496FF2ACE}"/>
          </ac:spMkLst>
        </pc:spChg>
        <pc:spChg chg="add mod">
          <ac:chgData name="Wadekar, Rutwik" userId="55e6a446-208c-4529-864d-3d7e7a9bcf1b" providerId="ADAL" clId="{D247D406-A6F9-4502-A715-D3A81C755398}" dt="2024-03-27T23:35:25.102" v="154" actId="20577"/>
          <ac:spMkLst>
            <pc:docMk/>
            <pc:sldMk cId="74823422" sldId="270"/>
            <ac:spMk id="4" creationId="{B55A9F60-2645-CE2C-268C-865B6C37D342}"/>
          </ac:spMkLst>
        </pc:spChg>
        <pc:spChg chg="add mod">
          <ac:chgData name="Wadekar, Rutwik" userId="55e6a446-208c-4529-864d-3d7e7a9bcf1b" providerId="ADAL" clId="{D247D406-A6F9-4502-A715-D3A81C755398}" dt="2024-03-27T23:35:34.001" v="176" actId="20577"/>
          <ac:spMkLst>
            <pc:docMk/>
            <pc:sldMk cId="74823422" sldId="270"/>
            <ac:spMk id="9" creationId="{41B4D104-A101-01A8-1ABA-3115806779B7}"/>
          </ac:spMkLst>
        </pc:spChg>
        <pc:spChg chg="mod">
          <ac:chgData name="Wadekar, Rutwik" userId="55e6a446-208c-4529-864d-3d7e7a9bcf1b" providerId="ADAL" clId="{D247D406-A6F9-4502-A715-D3A81C755398}" dt="2024-03-27T23:34:10.021" v="30" actId="20577"/>
          <ac:spMkLst>
            <pc:docMk/>
            <pc:sldMk cId="74823422" sldId="270"/>
            <ac:spMk id="11" creationId="{872B1EEF-DAFC-D986-846F-36723CAC6208}"/>
          </ac:spMkLst>
        </pc:spChg>
        <pc:spChg chg="mod">
          <ac:chgData name="Wadekar, Rutwik" userId="55e6a446-208c-4529-864d-3d7e7a9bcf1b" providerId="ADAL" clId="{D247D406-A6F9-4502-A715-D3A81C755398}" dt="2024-03-27T23:34:28.422" v="60" actId="20577"/>
          <ac:spMkLst>
            <pc:docMk/>
            <pc:sldMk cId="74823422" sldId="270"/>
            <ac:spMk id="12" creationId="{1DD4EA26-3014-8B3C-EAFF-6649B8D8D19A}"/>
          </ac:spMkLst>
        </pc:spChg>
        <pc:spChg chg="mod">
          <ac:chgData name="Wadekar, Rutwik" userId="55e6a446-208c-4529-864d-3d7e7a9bcf1b" providerId="ADAL" clId="{D247D406-A6F9-4502-A715-D3A81C755398}" dt="2024-03-27T23:34:40.288" v="88" actId="20577"/>
          <ac:spMkLst>
            <pc:docMk/>
            <pc:sldMk cId="74823422" sldId="270"/>
            <ac:spMk id="13" creationId="{84686F71-B153-927D-E44D-CAE437E2B7D8}"/>
          </ac:spMkLst>
        </pc:spChg>
        <pc:picChg chg="add mod">
          <ac:chgData name="Wadekar, Rutwik" userId="55e6a446-208c-4529-864d-3d7e7a9bcf1b" providerId="ADAL" clId="{D247D406-A6F9-4502-A715-D3A81C755398}" dt="2024-03-28T13:30:42.114" v="3254"/>
          <ac:picMkLst>
            <pc:docMk/>
            <pc:sldMk cId="74823422" sldId="270"/>
            <ac:picMk id="10" creationId="{732A9231-4475-BBAE-9A5E-9B3A86E8EFA6}"/>
          </ac:picMkLst>
        </pc:picChg>
      </pc:sldChg>
      <pc:sldChg chg="addSp modSp add mod modTransition">
        <pc:chgData name="Wadekar, Rutwik" userId="55e6a446-208c-4529-864d-3d7e7a9bcf1b" providerId="ADAL" clId="{D247D406-A6F9-4502-A715-D3A81C755398}" dt="2024-03-28T13:30:48.127" v="3255"/>
        <pc:sldMkLst>
          <pc:docMk/>
          <pc:sldMk cId="3077436168" sldId="271"/>
        </pc:sldMkLst>
        <pc:spChg chg="mod">
          <ac:chgData name="Wadekar, Rutwik" userId="55e6a446-208c-4529-864d-3d7e7a9bcf1b" providerId="ADAL" clId="{D247D406-A6F9-4502-A715-D3A81C755398}" dt="2024-03-27T23:36:08.732" v="178" actId="207"/>
          <ac:spMkLst>
            <pc:docMk/>
            <pc:sldMk cId="3077436168" sldId="271"/>
            <ac:spMk id="9" creationId="{41B4D104-A101-01A8-1ABA-3115806779B7}"/>
          </ac:spMkLst>
        </pc:spChg>
        <pc:picChg chg="add mod">
          <ac:chgData name="Wadekar, Rutwik" userId="55e6a446-208c-4529-864d-3d7e7a9bcf1b" providerId="ADAL" clId="{D247D406-A6F9-4502-A715-D3A81C755398}" dt="2024-03-28T13:30:48.127" v="3255"/>
          <ac:picMkLst>
            <pc:docMk/>
            <pc:sldMk cId="3077436168" sldId="271"/>
            <ac:picMk id="10" creationId="{874C0323-7F47-D0B5-9568-B873F2FF0CC6}"/>
          </ac:picMkLst>
        </pc:picChg>
      </pc:sldChg>
      <pc:sldChg chg="addSp delSp modSp add mod">
        <pc:chgData name="Wadekar, Rutwik" userId="55e6a446-208c-4529-864d-3d7e7a9bcf1b" providerId="ADAL" clId="{D247D406-A6F9-4502-A715-D3A81C755398}" dt="2024-03-28T13:30:51.689" v="3256"/>
        <pc:sldMkLst>
          <pc:docMk/>
          <pc:sldMk cId="404555907" sldId="272"/>
        </pc:sldMkLst>
        <pc:spChg chg="del">
          <ac:chgData name="Wadekar, Rutwik" userId="55e6a446-208c-4529-864d-3d7e7a9bcf1b" providerId="ADAL" clId="{D247D406-A6F9-4502-A715-D3A81C755398}" dt="2024-03-28T00:19:57.547" v="313" actId="478"/>
          <ac:spMkLst>
            <pc:docMk/>
            <pc:sldMk cId="404555907" sldId="272"/>
            <ac:spMk id="2" creationId="{5A6FD5B1-7C1E-DE26-4469-6A0496FF2ACE}"/>
          </ac:spMkLst>
        </pc:spChg>
        <pc:spChg chg="mod">
          <ac:chgData name="Wadekar, Rutwik" userId="55e6a446-208c-4529-864d-3d7e7a9bcf1b" providerId="ADAL" clId="{D247D406-A6F9-4502-A715-D3A81C755398}" dt="2024-03-28T00:16:33.739" v="235" actId="20577"/>
          <ac:spMkLst>
            <pc:docMk/>
            <pc:sldMk cId="404555907" sldId="272"/>
            <ac:spMk id="3" creationId="{1C1C2E11-FA05-503A-AEBD-BD309B1186C4}"/>
          </ac:spMkLst>
        </pc:spChg>
        <pc:spChg chg="del">
          <ac:chgData name="Wadekar, Rutwik" userId="55e6a446-208c-4529-864d-3d7e7a9bcf1b" providerId="ADAL" clId="{D247D406-A6F9-4502-A715-D3A81C755398}" dt="2024-03-28T00:19:57.547" v="313" actId="478"/>
          <ac:spMkLst>
            <pc:docMk/>
            <pc:sldMk cId="404555907" sldId="272"/>
            <ac:spMk id="4" creationId="{B55A9F60-2645-CE2C-268C-865B6C37D342}"/>
          </ac:spMkLst>
        </pc:spChg>
        <pc:spChg chg="mod">
          <ac:chgData name="Wadekar, Rutwik" userId="55e6a446-208c-4529-864d-3d7e7a9bcf1b" providerId="ADAL" clId="{D247D406-A6F9-4502-A715-D3A81C755398}" dt="2024-03-28T00:21:55.096" v="328" actId="1076"/>
          <ac:spMkLst>
            <pc:docMk/>
            <pc:sldMk cId="404555907" sldId="272"/>
            <ac:spMk id="5" creationId="{237361E8-4A58-1F8F-1993-F8A359AEC810}"/>
          </ac:spMkLst>
        </pc:spChg>
        <pc:spChg chg="mod">
          <ac:chgData name="Wadekar, Rutwik" userId="55e6a446-208c-4529-864d-3d7e7a9bcf1b" providerId="ADAL" clId="{D247D406-A6F9-4502-A715-D3A81C755398}" dt="2024-03-28T00:16:58.592" v="312" actId="20577"/>
          <ac:spMkLst>
            <pc:docMk/>
            <pc:sldMk cId="404555907" sldId="272"/>
            <ac:spMk id="6" creationId="{EDAF1505-AA60-72CE-B117-252FF683A1BC}"/>
          </ac:spMkLst>
        </pc:spChg>
        <pc:spChg chg="mod">
          <ac:chgData name="Wadekar, Rutwik" userId="55e6a446-208c-4529-864d-3d7e7a9bcf1b" providerId="ADAL" clId="{D247D406-A6F9-4502-A715-D3A81C755398}" dt="2024-03-28T00:21:29.040" v="324" actId="1076"/>
          <ac:spMkLst>
            <pc:docMk/>
            <pc:sldMk cId="404555907" sldId="272"/>
            <ac:spMk id="8" creationId="{35C989C4-E47E-1C6F-E969-6C51135B6E29}"/>
          </ac:spMkLst>
        </pc:spChg>
        <pc:spChg chg="del">
          <ac:chgData name="Wadekar, Rutwik" userId="55e6a446-208c-4529-864d-3d7e7a9bcf1b" providerId="ADAL" clId="{D247D406-A6F9-4502-A715-D3A81C755398}" dt="2024-03-28T00:19:57.547" v="313" actId="478"/>
          <ac:spMkLst>
            <pc:docMk/>
            <pc:sldMk cId="404555907" sldId="272"/>
            <ac:spMk id="9" creationId="{41B4D104-A101-01A8-1ABA-3115806779B7}"/>
          </ac:spMkLst>
        </pc:spChg>
        <pc:spChg chg="add mod">
          <ac:chgData name="Wadekar, Rutwik" userId="55e6a446-208c-4529-864d-3d7e7a9bcf1b" providerId="ADAL" clId="{D247D406-A6F9-4502-A715-D3A81C755398}" dt="2024-03-28T00:24:31.569" v="442" actId="20577"/>
          <ac:spMkLst>
            <pc:docMk/>
            <pc:sldMk cId="404555907" sldId="272"/>
            <ac:spMk id="10" creationId="{D4478362-6C17-41CA-9C97-0497530C4744}"/>
          </ac:spMkLst>
        </pc:spChg>
        <pc:spChg chg="mod">
          <ac:chgData name="Wadekar, Rutwik" userId="55e6a446-208c-4529-864d-3d7e7a9bcf1b" providerId="ADAL" clId="{D247D406-A6F9-4502-A715-D3A81C755398}" dt="2024-03-28T00:24:12.064" v="417" actId="20577"/>
          <ac:spMkLst>
            <pc:docMk/>
            <pc:sldMk cId="404555907" sldId="272"/>
            <ac:spMk id="11" creationId="{872B1EEF-DAFC-D986-846F-36723CAC6208}"/>
          </ac:spMkLst>
        </pc:spChg>
        <pc:spChg chg="del">
          <ac:chgData name="Wadekar, Rutwik" userId="55e6a446-208c-4529-864d-3d7e7a9bcf1b" providerId="ADAL" clId="{D247D406-A6F9-4502-A715-D3A81C755398}" dt="2024-03-28T00:19:57.547" v="313" actId="478"/>
          <ac:spMkLst>
            <pc:docMk/>
            <pc:sldMk cId="404555907" sldId="272"/>
            <ac:spMk id="12" creationId="{1DD4EA26-3014-8B3C-EAFF-6649B8D8D19A}"/>
          </ac:spMkLst>
        </pc:spChg>
        <pc:spChg chg="del">
          <ac:chgData name="Wadekar, Rutwik" userId="55e6a446-208c-4529-864d-3d7e7a9bcf1b" providerId="ADAL" clId="{D247D406-A6F9-4502-A715-D3A81C755398}" dt="2024-03-28T00:19:57.547" v="313" actId="478"/>
          <ac:spMkLst>
            <pc:docMk/>
            <pc:sldMk cId="404555907" sldId="272"/>
            <ac:spMk id="13" creationId="{84686F71-B153-927D-E44D-CAE437E2B7D8}"/>
          </ac:spMkLst>
        </pc:spChg>
        <pc:picChg chg="add mod">
          <ac:chgData name="Wadekar, Rutwik" userId="55e6a446-208c-4529-864d-3d7e7a9bcf1b" providerId="ADAL" clId="{D247D406-A6F9-4502-A715-D3A81C755398}" dt="2024-03-28T13:30:51.689" v="3256"/>
          <ac:picMkLst>
            <pc:docMk/>
            <pc:sldMk cId="404555907" sldId="272"/>
            <ac:picMk id="2" creationId="{8EF39AE2-5837-7A4C-EB58-D10D853D001C}"/>
          </ac:picMkLst>
        </pc:picChg>
        <pc:picChg chg="add mod">
          <ac:chgData name="Wadekar, Rutwik" userId="55e6a446-208c-4529-864d-3d7e7a9bcf1b" providerId="ADAL" clId="{D247D406-A6F9-4502-A715-D3A81C755398}" dt="2024-03-28T00:21:14.963" v="321" actId="1076"/>
          <ac:picMkLst>
            <pc:docMk/>
            <pc:sldMk cId="404555907" sldId="272"/>
            <ac:picMk id="14" creationId="{6AE6760F-5594-7030-8A91-8708000F1AD7}"/>
          </ac:picMkLst>
        </pc:picChg>
        <pc:picChg chg="add mod">
          <ac:chgData name="Wadekar, Rutwik" userId="55e6a446-208c-4529-864d-3d7e7a9bcf1b" providerId="ADAL" clId="{D247D406-A6F9-4502-A715-D3A81C755398}" dt="2024-03-28T00:21:38.656" v="325" actId="1076"/>
          <ac:picMkLst>
            <pc:docMk/>
            <pc:sldMk cId="404555907" sldId="272"/>
            <ac:picMk id="15" creationId="{A76502C5-B71E-8F2F-8343-E6AE8345277F}"/>
          </ac:picMkLst>
        </pc:picChg>
        <pc:picChg chg="add mod">
          <ac:chgData name="Wadekar, Rutwik" userId="55e6a446-208c-4529-864d-3d7e7a9bcf1b" providerId="ADAL" clId="{D247D406-A6F9-4502-A715-D3A81C755398}" dt="2024-03-28T00:22:11.586" v="330" actId="1076"/>
          <ac:picMkLst>
            <pc:docMk/>
            <pc:sldMk cId="404555907" sldId="272"/>
            <ac:picMk id="16" creationId="{C2950D52-5B55-8B88-C973-38EFFD6F3C1E}"/>
          </ac:picMkLst>
        </pc:picChg>
        <pc:picChg chg="add mod">
          <ac:chgData name="Wadekar, Rutwik" userId="55e6a446-208c-4529-864d-3d7e7a9bcf1b" providerId="ADAL" clId="{D247D406-A6F9-4502-A715-D3A81C755398}" dt="2024-03-28T00:22:56.164" v="337" actId="1076"/>
          <ac:picMkLst>
            <pc:docMk/>
            <pc:sldMk cId="404555907" sldId="272"/>
            <ac:picMk id="18" creationId="{0A5A2EAB-3CF9-D0D5-6B08-197808E8B477}"/>
          </ac:picMkLst>
        </pc:picChg>
      </pc:sldChg>
      <pc:sldChg chg="addSp modSp add mod">
        <pc:chgData name="Wadekar, Rutwik" userId="55e6a446-208c-4529-864d-3d7e7a9bcf1b" providerId="ADAL" clId="{D247D406-A6F9-4502-A715-D3A81C755398}" dt="2024-03-28T13:30:55.677" v="3257"/>
        <pc:sldMkLst>
          <pc:docMk/>
          <pc:sldMk cId="2012898178" sldId="273"/>
        </pc:sldMkLst>
        <pc:spChg chg="mod">
          <ac:chgData name="Wadekar, Rutwik" userId="55e6a446-208c-4529-864d-3d7e7a9bcf1b" providerId="ADAL" clId="{D247D406-A6F9-4502-A715-D3A81C755398}" dt="2024-03-28T00:24:57.188" v="444" actId="207"/>
          <ac:spMkLst>
            <pc:docMk/>
            <pc:sldMk cId="2012898178" sldId="273"/>
            <ac:spMk id="11" creationId="{872B1EEF-DAFC-D986-846F-36723CAC6208}"/>
          </ac:spMkLst>
        </pc:spChg>
        <pc:picChg chg="add mod">
          <ac:chgData name="Wadekar, Rutwik" userId="55e6a446-208c-4529-864d-3d7e7a9bcf1b" providerId="ADAL" clId="{D247D406-A6F9-4502-A715-D3A81C755398}" dt="2024-03-28T13:30:55.677" v="3257"/>
          <ac:picMkLst>
            <pc:docMk/>
            <pc:sldMk cId="2012898178" sldId="273"/>
            <ac:picMk id="2" creationId="{5DD97F81-02C0-3BF0-C50E-8D14881590CC}"/>
          </ac:picMkLst>
        </pc:picChg>
      </pc:sldChg>
      <pc:sldChg chg="addSp delSp modSp add mod modAnim">
        <pc:chgData name="Wadekar, Rutwik" userId="55e6a446-208c-4529-864d-3d7e7a9bcf1b" providerId="ADAL" clId="{D247D406-A6F9-4502-A715-D3A81C755398}" dt="2024-03-28T13:31:03.186" v="3260"/>
        <pc:sldMkLst>
          <pc:docMk/>
          <pc:sldMk cId="3666743391" sldId="274"/>
        </pc:sldMkLst>
        <pc:spChg chg="add mod">
          <ac:chgData name="Wadekar, Rutwik" userId="55e6a446-208c-4529-864d-3d7e7a9bcf1b" providerId="ADAL" clId="{D247D406-A6F9-4502-A715-D3A81C755398}" dt="2024-03-28T00:27:06.646" v="788" actId="20577"/>
          <ac:spMkLst>
            <pc:docMk/>
            <pc:sldMk cId="3666743391" sldId="274"/>
            <ac:spMk id="2" creationId="{0D56D0FC-5C52-DD3E-4C86-8B92F65D3E8A}"/>
          </ac:spMkLst>
        </pc:spChg>
        <pc:spChg chg="mod">
          <ac:chgData name="Wadekar, Rutwik" userId="55e6a446-208c-4529-864d-3d7e7a9bcf1b" providerId="ADAL" clId="{D247D406-A6F9-4502-A715-D3A81C755398}" dt="2024-03-28T00:25:10.387" v="462" actId="20577"/>
          <ac:spMkLst>
            <pc:docMk/>
            <pc:sldMk cId="3666743391" sldId="274"/>
            <ac:spMk id="3" creationId="{1C1C2E11-FA05-503A-AEBD-BD309B1186C4}"/>
          </ac:spMkLst>
        </pc:spChg>
        <pc:spChg chg="del mod">
          <ac:chgData name="Wadekar, Rutwik" userId="55e6a446-208c-4529-864d-3d7e7a9bcf1b" providerId="ADAL" clId="{D247D406-A6F9-4502-A715-D3A81C755398}" dt="2024-03-28T00:25:51.055" v="605" actId="478"/>
          <ac:spMkLst>
            <pc:docMk/>
            <pc:sldMk cId="3666743391" sldId="274"/>
            <ac:spMk id="6" creationId="{EDAF1505-AA60-72CE-B117-252FF683A1BC}"/>
          </ac:spMkLst>
        </pc:spChg>
        <pc:spChg chg="del">
          <ac:chgData name="Wadekar, Rutwik" userId="55e6a446-208c-4529-864d-3d7e7a9bcf1b" providerId="ADAL" clId="{D247D406-A6F9-4502-A715-D3A81C755398}" dt="2024-03-28T00:25:51.055" v="605" actId="478"/>
          <ac:spMkLst>
            <pc:docMk/>
            <pc:sldMk cId="3666743391" sldId="274"/>
            <ac:spMk id="8" creationId="{35C989C4-E47E-1C6F-E969-6C51135B6E29}"/>
          </ac:spMkLst>
        </pc:spChg>
        <pc:spChg chg="del">
          <ac:chgData name="Wadekar, Rutwik" userId="55e6a446-208c-4529-864d-3d7e7a9bcf1b" providerId="ADAL" clId="{D247D406-A6F9-4502-A715-D3A81C755398}" dt="2024-03-28T00:25:51.055" v="605" actId="478"/>
          <ac:spMkLst>
            <pc:docMk/>
            <pc:sldMk cId="3666743391" sldId="274"/>
            <ac:spMk id="10" creationId="{D4478362-6C17-41CA-9C97-0497530C4744}"/>
          </ac:spMkLst>
        </pc:spChg>
        <pc:spChg chg="del">
          <ac:chgData name="Wadekar, Rutwik" userId="55e6a446-208c-4529-864d-3d7e7a9bcf1b" providerId="ADAL" clId="{D247D406-A6F9-4502-A715-D3A81C755398}" dt="2024-03-28T00:25:51.055" v="605" actId="478"/>
          <ac:spMkLst>
            <pc:docMk/>
            <pc:sldMk cId="3666743391" sldId="274"/>
            <ac:spMk id="11" creationId="{872B1EEF-DAFC-D986-846F-36723CAC6208}"/>
          </ac:spMkLst>
        </pc:spChg>
        <pc:picChg chg="add mod ord">
          <ac:chgData name="Wadekar, Rutwik" userId="55e6a446-208c-4529-864d-3d7e7a9bcf1b" providerId="ADAL" clId="{D247D406-A6F9-4502-A715-D3A81C755398}" dt="2024-03-28T00:27:29.724" v="793" actId="167"/>
          <ac:picMkLst>
            <pc:docMk/>
            <pc:sldMk cId="3666743391" sldId="274"/>
            <ac:picMk id="4" creationId="{F0B9CADF-B72D-9FA5-FAEF-313E157F0088}"/>
          </ac:picMkLst>
        </pc:picChg>
        <pc:picChg chg="add del mod">
          <ac:chgData name="Wadekar, Rutwik" userId="55e6a446-208c-4529-864d-3d7e7a9bcf1b" providerId="ADAL" clId="{D247D406-A6F9-4502-A715-D3A81C755398}" dt="2024-03-28T13:31:01.743" v="3259" actId="478"/>
          <ac:picMkLst>
            <pc:docMk/>
            <pc:sldMk cId="3666743391" sldId="274"/>
            <ac:picMk id="6" creationId="{2316C338-6601-ED4C-EABC-D84EEF9B9BB4}"/>
          </ac:picMkLst>
        </pc:picChg>
        <pc:picChg chg="add mod">
          <ac:chgData name="Wadekar, Rutwik" userId="55e6a446-208c-4529-864d-3d7e7a9bcf1b" providerId="ADAL" clId="{D247D406-A6F9-4502-A715-D3A81C755398}" dt="2024-03-28T13:31:03.186" v="3260"/>
          <ac:picMkLst>
            <pc:docMk/>
            <pc:sldMk cId="3666743391" sldId="274"/>
            <ac:picMk id="8" creationId="{8187E2D9-2DE9-0975-6C52-578C24F741FE}"/>
          </ac:picMkLst>
        </pc:picChg>
        <pc:picChg chg="del">
          <ac:chgData name="Wadekar, Rutwik" userId="55e6a446-208c-4529-864d-3d7e7a9bcf1b" providerId="ADAL" clId="{D247D406-A6F9-4502-A715-D3A81C755398}" dt="2024-03-28T00:26:00.388" v="606" actId="478"/>
          <ac:picMkLst>
            <pc:docMk/>
            <pc:sldMk cId="3666743391" sldId="274"/>
            <ac:picMk id="14" creationId="{6AE6760F-5594-7030-8A91-8708000F1AD7}"/>
          </ac:picMkLst>
        </pc:picChg>
        <pc:picChg chg="del">
          <ac:chgData name="Wadekar, Rutwik" userId="55e6a446-208c-4529-864d-3d7e7a9bcf1b" providerId="ADAL" clId="{D247D406-A6F9-4502-A715-D3A81C755398}" dt="2024-03-28T00:26:00.388" v="606" actId="478"/>
          <ac:picMkLst>
            <pc:docMk/>
            <pc:sldMk cId="3666743391" sldId="274"/>
            <ac:picMk id="15" creationId="{A76502C5-B71E-8F2F-8343-E6AE8345277F}"/>
          </ac:picMkLst>
        </pc:picChg>
        <pc:picChg chg="del">
          <ac:chgData name="Wadekar, Rutwik" userId="55e6a446-208c-4529-864d-3d7e7a9bcf1b" providerId="ADAL" clId="{D247D406-A6F9-4502-A715-D3A81C755398}" dt="2024-03-28T00:26:06.106" v="607" actId="478"/>
          <ac:picMkLst>
            <pc:docMk/>
            <pc:sldMk cId="3666743391" sldId="274"/>
            <ac:picMk id="16" creationId="{C2950D52-5B55-8B88-C973-38EFFD6F3C1E}"/>
          </ac:picMkLst>
        </pc:picChg>
        <pc:picChg chg="del">
          <ac:chgData name="Wadekar, Rutwik" userId="55e6a446-208c-4529-864d-3d7e7a9bcf1b" providerId="ADAL" clId="{D247D406-A6F9-4502-A715-D3A81C755398}" dt="2024-03-28T00:26:00.388" v="606" actId="478"/>
          <ac:picMkLst>
            <pc:docMk/>
            <pc:sldMk cId="3666743391" sldId="274"/>
            <ac:picMk id="18" creationId="{0A5A2EAB-3CF9-D0D5-6B08-197808E8B477}"/>
          </ac:picMkLst>
        </pc:picChg>
      </pc:sldChg>
      <pc:sldChg chg="addSp delSp modSp add mod modTransition modAnim">
        <pc:chgData name="Wadekar, Rutwik" userId="55e6a446-208c-4529-864d-3d7e7a9bcf1b" providerId="ADAL" clId="{D247D406-A6F9-4502-A715-D3A81C755398}" dt="2024-03-28T00:48:14.011" v="3196" actId="167"/>
        <pc:sldMkLst>
          <pc:docMk/>
          <pc:sldMk cId="2603048573" sldId="275"/>
        </pc:sldMkLst>
        <pc:spChg chg="mod">
          <ac:chgData name="Wadekar, Rutwik" userId="55e6a446-208c-4529-864d-3d7e7a9bcf1b" providerId="ADAL" clId="{D247D406-A6F9-4502-A715-D3A81C755398}" dt="2024-03-28T00:29:47.546" v="1021" actId="20577"/>
          <ac:spMkLst>
            <pc:docMk/>
            <pc:sldMk cId="2603048573" sldId="275"/>
            <ac:spMk id="2" creationId="{0D56D0FC-5C52-DD3E-4C86-8B92F65D3E8A}"/>
          </ac:spMkLst>
        </pc:spChg>
        <pc:spChg chg="mod">
          <ac:chgData name="Wadekar, Rutwik" userId="55e6a446-208c-4529-864d-3d7e7a9bcf1b" providerId="ADAL" clId="{D247D406-A6F9-4502-A715-D3A81C755398}" dt="2024-03-28T00:29:05.277" v="862" actId="20577"/>
          <ac:spMkLst>
            <pc:docMk/>
            <pc:sldMk cId="2603048573" sldId="275"/>
            <ac:spMk id="3" creationId="{1C1C2E11-FA05-503A-AEBD-BD309B1186C4}"/>
          </ac:spMkLst>
        </pc:spChg>
        <pc:spChg chg="ord">
          <ac:chgData name="Wadekar, Rutwik" userId="55e6a446-208c-4529-864d-3d7e7a9bcf1b" providerId="ADAL" clId="{D247D406-A6F9-4502-A715-D3A81C755398}" dt="2024-03-28T00:48:11.714" v="3195" actId="167"/>
          <ac:spMkLst>
            <pc:docMk/>
            <pc:sldMk cId="2603048573" sldId="275"/>
            <ac:spMk id="5" creationId="{237361E8-4A58-1F8F-1993-F8A359AEC810}"/>
          </ac:spMkLst>
        </pc:spChg>
        <pc:spChg chg="add mod">
          <ac:chgData name="Wadekar, Rutwik" userId="55e6a446-208c-4529-864d-3d7e7a9bcf1b" providerId="ADAL" clId="{D247D406-A6F9-4502-A715-D3A81C755398}" dt="2024-03-28T00:28:02.289" v="798" actId="208"/>
          <ac:spMkLst>
            <pc:docMk/>
            <pc:sldMk cId="2603048573" sldId="275"/>
            <ac:spMk id="6" creationId="{34C99838-2E55-4FC5-5ACF-B06FD4262C62}"/>
          </ac:spMkLst>
        </pc:spChg>
        <pc:spChg chg="del">
          <ac:chgData name="Wadekar, Rutwik" userId="55e6a446-208c-4529-864d-3d7e7a9bcf1b" providerId="ADAL" clId="{D247D406-A6F9-4502-A715-D3A81C755398}" dt="2024-03-28T00:27:43.300" v="795" actId="478"/>
          <ac:spMkLst>
            <pc:docMk/>
            <pc:sldMk cId="2603048573" sldId="275"/>
            <ac:spMk id="7" creationId="{FABE394D-1B7C-D473-BF4C-5893A7795528}"/>
          </ac:spMkLst>
        </pc:spChg>
        <pc:spChg chg="add mod">
          <ac:chgData name="Wadekar, Rutwik" userId="55e6a446-208c-4529-864d-3d7e7a9bcf1b" providerId="ADAL" clId="{D247D406-A6F9-4502-A715-D3A81C755398}" dt="2024-03-28T00:28:33.869" v="804" actId="1076"/>
          <ac:spMkLst>
            <pc:docMk/>
            <pc:sldMk cId="2603048573" sldId="275"/>
            <ac:spMk id="8" creationId="{836E1E18-FF27-49D0-4EE4-4D09147FC250}"/>
          </ac:spMkLst>
        </pc:spChg>
        <pc:spChg chg="add mod">
          <ac:chgData name="Wadekar, Rutwik" userId="55e6a446-208c-4529-864d-3d7e7a9bcf1b" providerId="ADAL" clId="{D247D406-A6F9-4502-A715-D3A81C755398}" dt="2024-03-28T00:30:23.755" v="1074" actId="1076"/>
          <ac:spMkLst>
            <pc:docMk/>
            <pc:sldMk cId="2603048573" sldId="275"/>
            <ac:spMk id="9" creationId="{EBCA5B48-46B3-F4BD-CFD9-5CB45EEA9200}"/>
          </ac:spMkLst>
        </pc:spChg>
        <pc:picChg chg="ord">
          <ac:chgData name="Wadekar, Rutwik" userId="55e6a446-208c-4529-864d-3d7e7a9bcf1b" providerId="ADAL" clId="{D247D406-A6F9-4502-A715-D3A81C755398}" dt="2024-03-28T00:48:14.011" v="3196" actId="167"/>
          <ac:picMkLst>
            <pc:docMk/>
            <pc:sldMk cId="2603048573" sldId="275"/>
            <ac:picMk id="4" creationId="{F0B9CADF-B72D-9FA5-FAEF-313E157F0088}"/>
          </ac:picMkLst>
        </pc:picChg>
      </pc:sldChg>
      <pc:sldChg chg="modSp add del mod">
        <pc:chgData name="Wadekar, Rutwik" userId="55e6a446-208c-4529-864d-3d7e7a9bcf1b" providerId="ADAL" clId="{D247D406-A6F9-4502-A715-D3A81C755398}" dt="2024-03-28T00:30:50.139" v="1080" actId="47"/>
        <pc:sldMkLst>
          <pc:docMk/>
          <pc:sldMk cId="2855779449" sldId="276"/>
        </pc:sldMkLst>
        <pc:spChg chg="mod">
          <ac:chgData name="Wadekar, Rutwik" userId="55e6a446-208c-4529-864d-3d7e7a9bcf1b" providerId="ADAL" clId="{D247D406-A6F9-4502-A715-D3A81C755398}" dt="2024-03-28T00:30:32.774" v="1076" actId="14100"/>
          <ac:spMkLst>
            <pc:docMk/>
            <pc:sldMk cId="2855779449" sldId="276"/>
            <ac:spMk id="8" creationId="{836E1E18-FF27-49D0-4EE4-4D09147FC250}"/>
          </ac:spMkLst>
        </pc:spChg>
      </pc:sldChg>
      <pc:sldChg chg="modSp add mod modAnim">
        <pc:chgData name="Wadekar, Rutwik" userId="55e6a446-208c-4529-864d-3d7e7a9bcf1b" providerId="ADAL" clId="{D247D406-A6F9-4502-A715-D3A81C755398}" dt="2024-03-28T00:48:18.878" v="3197"/>
        <pc:sldMkLst>
          <pc:docMk/>
          <pc:sldMk cId="3758798914" sldId="276"/>
        </pc:sldMkLst>
        <pc:spChg chg="mod">
          <ac:chgData name="Wadekar, Rutwik" userId="55e6a446-208c-4529-864d-3d7e7a9bcf1b" providerId="ADAL" clId="{D247D406-A6F9-4502-A715-D3A81C755398}" dt="2024-03-28T00:32:36.082" v="1304" actId="20577"/>
          <ac:spMkLst>
            <pc:docMk/>
            <pc:sldMk cId="3758798914" sldId="276"/>
            <ac:spMk id="2" creationId="{0D56D0FC-5C52-DD3E-4C86-8B92F65D3E8A}"/>
          </ac:spMkLst>
        </pc:spChg>
        <pc:spChg chg="mod">
          <ac:chgData name="Wadekar, Rutwik" userId="55e6a446-208c-4529-864d-3d7e7a9bcf1b" providerId="ADAL" clId="{D247D406-A6F9-4502-A715-D3A81C755398}" dt="2024-03-28T00:31:04.659" v="1101" actId="20577"/>
          <ac:spMkLst>
            <pc:docMk/>
            <pc:sldMk cId="3758798914" sldId="276"/>
            <ac:spMk id="3" creationId="{1C1C2E11-FA05-503A-AEBD-BD309B1186C4}"/>
          </ac:spMkLst>
        </pc:spChg>
        <pc:spChg chg="mod">
          <ac:chgData name="Wadekar, Rutwik" userId="55e6a446-208c-4529-864d-3d7e7a9bcf1b" providerId="ADAL" clId="{D247D406-A6F9-4502-A715-D3A81C755398}" dt="2024-03-28T00:30:56.205" v="1082" actId="14100"/>
          <ac:spMkLst>
            <pc:docMk/>
            <pc:sldMk cId="3758798914" sldId="276"/>
            <ac:spMk id="8" creationId="{836E1E18-FF27-49D0-4EE4-4D09147FC250}"/>
          </ac:spMkLst>
        </pc:spChg>
      </pc:sldChg>
      <pc:sldChg chg="modSp add mod modAnim">
        <pc:chgData name="Wadekar, Rutwik" userId="55e6a446-208c-4529-864d-3d7e7a9bcf1b" providerId="ADAL" clId="{D247D406-A6F9-4502-A715-D3A81C755398}" dt="2024-03-28T00:48:21.594" v="3198"/>
        <pc:sldMkLst>
          <pc:docMk/>
          <pc:sldMk cId="3619004294" sldId="277"/>
        </pc:sldMkLst>
        <pc:spChg chg="mod">
          <ac:chgData name="Wadekar, Rutwik" userId="55e6a446-208c-4529-864d-3d7e7a9bcf1b" providerId="ADAL" clId="{D247D406-A6F9-4502-A715-D3A81C755398}" dt="2024-03-28T00:32:45.023" v="1306" actId="14100"/>
          <ac:spMkLst>
            <pc:docMk/>
            <pc:sldMk cId="3619004294" sldId="277"/>
            <ac:spMk id="8" creationId="{836E1E18-FF27-49D0-4EE4-4D09147FC250}"/>
          </ac:spMkLst>
        </pc:spChg>
      </pc:sldChg>
      <pc:sldChg chg="modSp add mod modAnim">
        <pc:chgData name="Wadekar, Rutwik" userId="55e6a446-208c-4529-864d-3d7e7a9bcf1b" providerId="ADAL" clId="{D247D406-A6F9-4502-A715-D3A81C755398}" dt="2024-03-28T00:48:24.757" v="3199"/>
        <pc:sldMkLst>
          <pc:docMk/>
          <pc:sldMk cId="3074492367" sldId="278"/>
        </pc:sldMkLst>
        <pc:spChg chg="mod">
          <ac:chgData name="Wadekar, Rutwik" userId="55e6a446-208c-4529-864d-3d7e7a9bcf1b" providerId="ADAL" clId="{D247D406-A6F9-4502-A715-D3A81C755398}" dt="2024-03-28T00:32:50.804" v="1308" actId="14100"/>
          <ac:spMkLst>
            <pc:docMk/>
            <pc:sldMk cId="3074492367" sldId="278"/>
            <ac:spMk id="8" creationId="{836E1E18-FF27-49D0-4EE4-4D09147FC250}"/>
          </ac:spMkLst>
        </pc:spChg>
      </pc:sldChg>
      <pc:sldChg chg="modSp add mod modAnim">
        <pc:chgData name="Wadekar, Rutwik" userId="55e6a446-208c-4529-864d-3d7e7a9bcf1b" providerId="ADAL" clId="{D247D406-A6F9-4502-A715-D3A81C755398}" dt="2024-03-28T12:57:50.478" v="3201"/>
        <pc:sldMkLst>
          <pc:docMk/>
          <pc:sldMk cId="1117099983" sldId="279"/>
        </pc:sldMkLst>
        <pc:spChg chg="mod">
          <ac:chgData name="Wadekar, Rutwik" userId="55e6a446-208c-4529-864d-3d7e7a9bcf1b" providerId="ADAL" clId="{D247D406-A6F9-4502-A715-D3A81C755398}" dt="2024-03-28T00:34:05.085" v="1551" actId="20577"/>
          <ac:spMkLst>
            <pc:docMk/>
            <pc:sldMk cId="1117099983" sldId="279"/>
            <ac:spMk id="2" creationId="{0D56D0FC-5C52-DD3E-4C86-8B92F65D3E8A}"/>
          </ac:spMkLst>
        </pc:spChg>
        <pc:spChg chg="mod">
          <ac:chgData name="Wadekar, Rutwik" userId="55e6a446-208c-4529-864d-3d7e7a9bcf1b" providerId="ADAL" clId="{D247D406-A6F9-4502-A715-D3A81C755398}" dt="2024-03-28T00:33:03.836" v="1335" actId="20577"/>
          <ac:spMkLst>
            <pc:docMk/>
            <pc:sldMk cId="1117099983" sldId="279"/>
            <ac:spMk id="3" creationId="{1C1C2E11-FA05-503A-AEBD-BD309B1186C4}"/>
          </ac:spMkLst>
        </pc:spChg>
        <pc:spChg chg="mod">
          <ac:chgData name="Wadekar, Rutwik" userId="55e6a446-208c-4529-864d-3d7e7a9bcf1b" providerId="ADAL" clId="{D247D406-A6F9-4502-A715-D3A81C755398}" dt="2024-03-28T00:32:55.807" v="1310" actId="14100"/>
          <ac:spMkLst>
            <pc:docMk/>
            <pc:sldMk cId="1117099983" sldId="279"/>
            <ac:spMk id="8" creationId="{836E1E18-FF27-49D0-4EE4-4D09147FC250}"/>
          </ac:spMkLst>
        </pc:spChg>
      </pc:sldChg>
      <pc:sldChg chg="modSp add mod modAnim">
        <pc:chgData name="Wadekar, Rutwik" userId="55e6a446-208c-4529-864d-3d7e7a9bcf1b" providerId="ADAL" clId="{D247D406-A6F9-4502-A715-D3A81C755398}" dt="2024-03-28T12:57:52.782" v="3202"/>
        <pc:sldMkLst>
          <pc:docMk/>
          <pc:sldMk cId="2537213240" sldId="280"/>
        </pc:sldMkLst>
        <pc:spChg chg="mod">
          <ac:chgData name="Wadekar, Rutwik" userId="55e6a446-208c-4529-864d-3d7e7a9bcf1b" providerId="ADAL" clId="{D247D406-A6F9-4502-A715-D3A81C755398}" dt="2024-03-28T00:34:12.783" v="1553" actId="14100"/>
          <ac:spMkLst>
            <pc:docMk/>
            <pc:sldMk cId="2537213240" sldId="280"/>
            <ac:spMk id="8" creationId="{836E1E18-FF27-49D0-4EE4-4D09147FC250}"/>
          </ac:spMkLst>
        </pc:spChg>
      </pc:sldChg>
      <pc:sldChg chg="modSp add mod modAnim">
        <pc:chgData name="Wadekar, Rutwik" userId="55e6a446-208c-4529-864d-3d7e7a9bcf1b" providerId="ADAL" clId="{D247D406-A6F9-4502-A715-D3A81C755398}" dt="2024-03-28T12:57:55.257" v="3203"/>
        <pc:sldMkLst>
          <pc:docMk/>
          <pc:sldMk cId="3713497014" sldId="281"/>
        </pc:sldMkLst>
        <pc:spChg chg="mod">
          <ac:chgData name="Wadekar, Rutwik" userId="55e6a446-208c-4529-864d-3d7e7a9bcf1b" providerId="ADAL" clId="{D247D406-A6F9-4502-A715-D3A81C755398}" dt="2024-03-28T00:35:48.429" v="1837" actId="20577"/>
          <ac:spMkLst>
            <pc:docMk/>
            <pc:sldMk cId="3713497014" sldId="281"/>
            <ac:spMk id="2" creationId="{0D56D0FC-5C52-DD3E-4C86-8B92F65D3E8A}"/>
          </ac:spMkLst>
        </pc:spChg>
        <pc:spChg chg="mod">
          <ac:chgData name="Wadekar, Rutwik" userId="55e6a446-208c-4529-864d-3d7e7a9bcf1b" providerId="ADAL" clId="{D247D406-A6F9-4502-A715-D3A81C755398}" dt="2024-03-28T00:34:32.178" v="1573" actId="20577"/>
          <ac:spMkLst>
            <pc:docMk/>
            <pc:sldMk cId="3713497014" sldId="281"/>
            <ac:spMk id="3" creationId="{1C1C2E11-FA05-503A-AEBD-BD309B1186C4}"/>
          </ac:spMkLst>
        </pc:spChg>
        <pc:spChg chg="mod">
          <ac:chgData name="Wadekar, Rutwik" userId="55e6a446-208c-4529-864d-3d7e7a9bcf1b" providerId="ADAL" clId="{D247D406-A6F9-4502-A715-D3A81C755398}" dt="2024-03-28T00:34:20.275" v="1555" actId="14100"/>
          <ac:spMkLst>
            <pc:docMk/>
            <pc:sldMk cId="3713497014" sldId="281"/>
            <ac:spMk id="8" creationId="{836E1E18-FF27-49D0-4EE4-4D09147FC250}"/>
          </ac:spMkLst>
        </pc:spChg>
      </pc:sldChg>
      <pc:sldChg chg="modSp add mod modAnim">
        <pc:chgData name="Wadekar, Rutwik" userId="55e6a446-208c-4529-864d-3d7e7a9bcf1b" providerId="ADAL" clId="{D247D406-A6F9-4502-A715-D3A81C755398}" dt="2024-03-28T12:57:57.969" v="3204"/>
        <pc:sldMkLst>
          <pc:docMk/>
          <pc:sldMk cId="3914277425" sldId="282"/>
        </pc:sldMkLst>
        <pc:spChg chg="mod">
          <ac:chgData name="Wadekar, Rutwik" userId="55e6a446-208c-4529-864d-3d7e7a9bcf1b" providerId="ADAL" clId="{D247D406-A6F9-4502-A715-D3A81C755398}" dt="2024-03-28T00:35:56.972" v="1839" actId="14100"/>
          <ac:spMkLst>
            <pc:docMk/>
            <pc:sldMk cId="3914277425" sldId="282"/>
            <ac:spMk id="8" creationId="{836E1E18-FF27-49D0-4EE4-4D09147FC250}"/>
          </ac:spMkLst>
        </pc:spChg>
      </pc:sldChg>
      <pc:sldChg chg="modSp add mod modAnim">
        <pc:chgData name="Wadekar, Rutwik" userId="55e6a446-208c-4529-864d-3d7e7a9bcf1b" providerId="ADAL" clId="{D247D406-A6F9-4502-A715-D3A81C755398}" dt="2024-03-28T12:58:00.432" v="3205"/>
        <pc:sldMkLst>
          <pc:docMk/>
          <pc:sldMk cId="3907098350" sldId="283"/>
        </pc:sldMkLst>
        <pc:spChg chg="mod">
          <ac:chgData name="Wadekar, Rutwik" userId="55e6a446-208c-4529-864d-3d7e7a9bcf1b" providerId="ADAL" clId="{D247D406-A6F9-4502-A715-D3A81C755398}" dt="2024-03-28T00:36:03.440" v="1841" actId="14100"/>
          <ac:spMkLst>
            <pc:docMk/>
            <pc:sldMk cId="3907098350" sldId="283"/>
            <ac:spMk id="8" creationId="{836E1E18-FF27-49D0-4EE4-4D09147FC250}"/>
          </ac:spMkLst>
        </pc:spChg>
      </pc:sldChg>
      <pc:sldChg chg="modSp add mod modAnim">
        <pc:chgData name="Wadekar, Rutwik" userId="55e6a446-208c-4529-864d-3d7e7a9bcf1b" providerId="ADAL" clId="{D247D406-A6F9-4502-A715-D3A81C755398}" dt="2024-03-28T12:58:02.752" v="3206"/>
        <pc:sldMkLst>
          <pc:docMk/>
          <pc:sldMk cId="1009497587" sldId="284"/>
        </pc:sldMkLst>
        <pc:spChg chg="mod">
          <ac:chgData name="Wadekar, Rutwik" userId="55e6a446-208c-4529-864d-3d7e7a9bcf1b" providerId="ADAL" clId="{D247D406-A6F9-4502-A715-D3A81C755398}" dt="2024-03-28T00:37:36.880" v="2069" actId="20577"/>
          <ac:spMkLst>
            <pc:docMk/>
            <pc:sldMk cId="1009497587" sldId="284"/>
            <ac:spMk id="2" creationId="{0D56D0FC-5C52-DD3E-4C86-8B92F65D3E8A}"/>
          </ac:spMkLst>
        </pc:spChg>
        <pc:spChg chg="mod">
          <ac:chgData name="Wadekar, Rutwik" userId="55e6a446-208c-4529-864d-3d7e7a9bcf1b" providerId="ADAL" clId="{D247D406-A6F9-4502-A715-D3A81C755398}" dt="2024-03-28T00:36:38.865" v="1875" actId="20577"/>
          <ac:spMkLst>
            <pc:docMk/>
            <pc:sldMk cId="1009497587" sldId="284"/>
            <ac:spMk id="3" creationId="{1C1C2E11-FA05-503A-AEBD-BD309B1186C4}"/>
          </ac:spMkLst>
        </pc:spChg>
        <pc:spChg chg="mod">
          <ac:chgData name="Wadekar, Rutwik" userId="55e6a446-208c-4529-864d-3d7e7a9bcf1b" providerId="ADAL" clId="{D247D406-A6F9-4502-A715-D3A81C755398}" dt="2024-03-28T00:36:13.867" v="1843" actId="14100"/>
          <ac:spMkLst>
            <pc:docMk/>
            <pc:sldMk cId="1009497587" sldId="284"/>
            <ac:spMk id="8" creationId="{836E1E18-FF27-49D0-4EE4-4D09147FC250}"/>
          </ac:spMkLst>
        </pc:spChg>
      </pc:sldChg>
      <pc:sldChg chg="modSp add mod modAnim">
        <pc:chgData name="Wadekar, Rutwik" userId="55e6a446-208c-4529-864d-3d7e7a9bcf1b" providerId="ADAL" clId="{D247D406-A6F9-4502-A715-D3A81C755398}" dt="2024-03-28T12:58:05.187" v="3207"/>
        <pc:sldMkLst>
          <pc:docMk/>
          <pc:sldMk cId="3160797001" sldId="285"/>
        </pc:sldMkLst>
        <pc:spChg chg="mod">
          <ac:chgData name="Wadekar, Rutwik" userId="55e6a446-208c-4529-864d-3d7e7a9bcf1b" providerId="ADAL" clId="{D247D406-A6F9-4502-A715-D3A81C755398}" dt="2024-03-28T00:37:44.960" v="2071" actId="14100"/>
          <ac:spMkLst>
            <pc:docMk/>
            <pc:sldMk cId="3160797001" sldId="285"/>
            <ac:spMk id="8" creationId="{836E1E18-FF27-49D0-4EE4-4D09147FC250}"/>
          </ac:spMkLst>
        </pc:spChg>
      </pc:sldChg>
      <pc:sldChg chg="modSp add mod modAnim">
        <pc:chgData name="Wadekar, Rutwik" userId="55e6a446-208c-4529-864d-3d7e7a9bcf1b" providerId="ADAL" clId="{D247D406-A6F9-4502-A715-D3A81C755398}" dt="2024-03-28T12:58:44.645" v="3208"/>
        <pc:sldMkLst>
          <pc:docMk/>
          <pc:sldMk cId="2154856163" sldId="286"/>
        </pc:sldMkLst>
        <pc:spChg chg="mod">
          <ac:chgData name="Wadekar, Rutwik" userId="55e6a446-208c-4529-864d-3d7e7a9bcf1b" providerId="ADAL" clId="{D247D406-A6F9-4502-A715-D3A81C755398}" dt="2024-03-28T00:38:37.757" v="2251" actId="20577"/>
          <ac:spMkLst>
            <pc:docMk/>
            <pc:sldMk cId="2154856163" sldId="286"/>
            <ac:spMk id="2" creationId="{0D56D0FC-5C52-DD3E-4C86-8B92F65D3E8A}"/>
          </ac:spMkLst>
        </pc:spChg>
        <pc:spChg chg="mod">
          <ac:chgData name="Wadekar, Rutwik" userId="55e6a446-208c-4529-864d-3d7e7a9bcf1b" providerId="ADAL" clId="{D247D406-A6F9-4502-A715-D3A81C755398}" dt="2024-03-28T00:38:02.236" v="2119" actId="20577"/>
          <ac:spMkLst>
            <pc:docMk/>
            <pc:sldMk cId="2154856163" sldId="286"/>
            <ac:spMk id="3" creationId="{1C1C2E11-FA05-503A-AEBD-BD309B1186C4}"/>
          </ac:spMkLst>
        </pc:spChg>
        <pc:spChg chg="mod">
          <ac:chgData name="Wadekar, Rutwik" userId="55e6a446-208c-4529-864d-3d7e7a9bcf1b" providerId="ADAL" clId="{D247D406-A6F9-4502-A715-D3A81C755398}" dt="2024-03-28T00:38:46.131" v="2252" actId="14100"/>
          <ac:spMkLst>
            <pc:docMk/>
            <pc:sldMk cId="2154856163" sldId="286"/>
            <ac:spMk id="8" creationId="{836E1E18-FF27-49D0-4EE4-4D09147FC250}"/>
          </ac:spMkLst>
        </pc:spChg>
      </pc:sldChg>
      <pc:sldChg chg="modSp add mod modAnim">
        <pc:chgData name="Wadekar, Rutwik" userId="55e6a446-208c-4529-864d-3d7e7a9bcf1b" providerId="ADAL" clId="{D247D406-A6F9-4502-A715-D3A81C755398}" dt="2024-03-28T12:58:46.923" v="3209"/>
        <pc:sldMkLst>
          <pc:docMk/>
          <pc:sldMk cId="662549998" sldId="287"/>
        </pc:sldMkLst>
        <pc:spChg chg="mod">
          <ac:chgData name="Wadekar, Rutwik" userId="55e6a446-208c-4529-864d-3d7e7a9bcf1b" providerId="ADAL" clId="{D247D406-A6F9-4502-A715-D3A81C755398}" dt="2024-03-28T00:40:07.276" v="2460" actId="20577"/>
          <ac:spMkLst>
            <pc:docMk/>
            <pc:sldMk cId="662549998" sldId="287"/>
            <ac:spMk id="2" creationId="{0D56D0FC-5C52-DD3E-4C86-8B92F65D3E8A}"/>
          </ac:spMkLst>
        </pc:spChg>
        <pc:spChg chg="mod">
          <ac:chgData name="Wadekar, Rutwik" userId="55e6a446-208c-4529-864d-3d7e7a9bcf1b" providerId="ADAL" clId="{D247D406-A6F9-4502-A715-D3A81C755398}" dt="2024-03-28T00:39:17.134" v="2301" actId="20577"/>
          <ac:spMkLst>
            <pc:docMk/>
            <pc:sldMk cId="662549998" sldId="287"/>
            <ac:spMk id="3" creationId="{1C1C2E11-FA05-503A-AEBD-BD309B1186C4}"/>
          </ac:spMkLst>
        </pc:spChg>
        <pc:spChg chg="mod">
          <ac:chgData name="Wadekar, Rutwik" userId="55e6a446-208c-4529-864d-3d7e7a9bcf1b" providerId="ADAL" clId="{D247D406-A6F9-4502-A715-D3A81C755398}" dt="2024-03-28T00:38:54.803" v="2254" actId="14100"/>
          <ac:spMkLst>
            <pc:docMk/>
            <pc:sldMk cId="662549998" sldId="287"/>
            <ac:spMk id="8" creationId="{836E1E18-FF27-49D0-4EE4-4D09147FC250}"/>
          </ac:spMkLst>
        </pc:spChg>
        <pc:spChg chg="mod">
          <ac:chgData name="Wadekar, Rutwik" userId="55e6a446-208c-4529-864d-3d7e7a9bcf1b" providerId="ADAL" clId="{D247D406-A6F9-4502-A715-D3A81C755398}" dt="2024-03-28T00:39:07.348" v="2283" actId="5793"/>
          <ac:spMkLst>
            <pc:docMk/>
            <pc:sldMk cId="662549998" sldId="287"/>
            <ac:spMk id="9" creationId="{EBCA5B48-46B3-F4BD-CFD9-5CB45EEA9200}"/>
          </ac:spMkLst>
        </pc:spChg>
      </pc:sldChg>
      <pc:sldChg chg="modSp add mod modAnim">
        <pc:chgData name="Wadekar, Rutwik" userId="55e6a446-208c-4529-864d-3d7e7a9bcf1b" providerId="ADAL" clId="{D247D406-A6F9-4502-A715-D3A81C755398}" dt="2024-03-28T12:58:49.588" v="3210"/>
        <pc:sldMkLst>
          <pc:docMk/>
          <pc:sldMk cId="1934601699" sldId="288"/>
        </pc:sldMkLst>
        <pc:spChg chg="mod">
          <ac:chgData name="Wadekar, Rutwik" userId="55e6a446-208c-4529-864d-3d7e7a9bcf1b" providerId="ADAL" clId="{D247D406-A6F9-4502-A715-D3A81C755398}" dt="2024-03-28T00:40:21.789" v="2465" actId="14100"/>
          <ac:spMkLst>
            <pc:docMk/>
            <pc:sldMk cId="1934601699" sldId="288"/>
            <ac:spMk id="8" creationId="{836E1E18-FF27-49D0-4EE4-4D09147FC250}"/>
          </ac:spMkLst>
        </pc:spChg>
      </pc:sldChg>
      <pc:sldChg chg="modSp add mod modAnim">
        <pc:chgData name="Wadekar, Rutwik" userId="55e6a446-208c-4529-864d-3d7e7a9bcf1b" providerId="ADAL" clId="{D247D406-A6F9-4502-A715-D3A81C755398}" dt="2024-03-28T12:58:52.144" v="3211"/>
        <pc:sldMkLst>
          <pc:docMk/>
          <pc:sldMk cId="1304301374" sldId="289"/>
        </pc:sldMkLst>
        <pc:spChg chg="mod">
          <ac:chgData name="Wadekar, Rutwik" userId="55e6a446-208c-4529-864d-3d7e7a9bcf1b" providerId="ADAL" clId="{D247D406-A6F9-4502-A715-D3A81C755398}" dt="2024-03-28T00:41:37.831" v="2636" actId="20577"/>
          <ac:spMkLst>
            <pc:docMk/>
            <pc:sldMk cId="1304301374" sldId="289"/>
            <ac:spMk id="2" creationId="{0D56D0FC-5C52-DD3E-4C86-8B92F65D3E8A}"/>
          </ac:spMkLst>
        </pc:spChg>
        <pc:spChg chg="mod">
          <ac:chgData name="Wadekar, Rutwik" userId="55e6a446-208c-4529-864d-3d7e7a9bcf1b" providerId="ADAL" clId="{D247D406-A6F9-4502-A715-D3A81C755398}" dt="2024-03-28T00:40:54.511" v="2517" actId="20577"/>
          <ac:spMkLst>
            <pc:docMk/>
            <pc:sldMk cId="1304301374" sldId="289"/>
            <ac:spMk id="3" creationId="{1C1C2E11-FA05-503A-AEBD-BD309B1186C4}"/>
          </ac:spMkLst>
        </pc:spChg>
        <pc:spChg chg="mod">
          <ac:chgData name="Wadekar, Rutwik" userId="55e6a446-208c-4529-864d-3d7e7a9bcf1b" providerId="ADAL" clId="{D247D406-A6F9-4502-A715-D3A81C755398}" dt="2024-03-28T00:40:27.567" v="2467" actId="14100"/>
          <ac:spMkLst>
            <pc:docMk/>
            <pc:sldMk cId="1304301374" sldId="289"/>
            <ac:spMk id="8" creationId="{836E1E18-FF27-49D0-4EE4-4D09147FC250}"/>
          </ac:spMkLst>
        </pc:spChg>
      </pc:sldChg>
      <pc:sldChg chg="modSp add mod modAnim">
        <pc:chgData name="Wadekar, Rutwik" userId="55e6a446-208c-4529-864d-3d7e7a9bcf1b" providerId="ADAL" clId="{D247D406-A6F9-4502-A715-D3A81C755398}" dt="2024-03-28T12:58:55.201" v="3212"/>
        <pc:sldMkLst>
          <pc:docMk/>
          <pc:sldMk cId="2743086883" sldId="290"/>
        </pc:sldMkLst>
        <pc:spChg chg="mod">
          <ac:chgData name="Wadekar, Rutwik" userId="55e6a446-208c-4529-864d-3d7e7a9bcf1b" providerId="ADAL" clId="{D247D406-A6F9-4502-A715-D3A81C755398}" dt="2024-03-28T00:41:45.237" v="2638" actId="14100"/>
          <ac:spMkLst>
            <pc:docMk/>
            <pc:sldMk cId="2743086883" sldId="290"/>
            <ac:spMk id="8" creationId="{836E1E18-FF27-49D0-4EE4-4D09147FC250}"/>
          </ac:spMkLst>
        </pc:spChg>
      </pc:sldChg>
      <pc:sldChg chg="modSp add mod modAnim">
        <pc:chgData name="Wadekar, Rutwik" userId="55e6a446-208c-4529-864d-3d7e7a9bcf1b" providerId="ADAL" clId="{D247D406-A6F9-4502-A715-D3A81C755398}" dt="2024-03-28T12:59:05.565" v="3213"/>
        <pc:sldMkLst>
          <pc:docMk/>
          <pc:sldMk cId="611875755" sldId="291"/>
        </pc:sldMkLst>
        <pc:spChg chg="mod">
          <ac:chgData name="Wadekar, Rutwik" userId="55e6a446-208c-4529-864d-3d7e7a9bcf1b" providerId="ADAL" clId="{D247D406-A6F9-4502-A715-D3A81C755398}" dt="2024-03-28T00:41:50.498" v="2640" actId="14100"/>
          <ac:spMkLst>
            <pc:docMk/>
            <pc:sldMk cId="611875755" sldId="291"/>
            <ac:spMk id="8" creationId="{836E1E18-FF27-49D0-4EE4-4D09147FC250}"/>
          </ac:spMkLst>
        </pc:spChg>
      </pc:sldChg>
      <pc:sldChg chg="modSp add mod modAnim">
        <pc:chgData name="Wadekar, Rutwik" userId="55e6a446-208c-4529-864d-3d7e7a9bcf1b" providerId="ADAL" clId="{D247D406-A6F9-4502-A715-D3A81C755398}" dt="2024-03-28T12:59:07.530" v="3214"/>
        <pc:sldMkLst>
          <pc:docMk/>
          <pc:sldMk cId="4001154905" sldId="292"/>
        </pc:sldMkLst>
        <pc:spChg chg="mod">
          <ac:chgData name="Wadekar, Rutwik" userId="55e6a446-208c-4529-864d-3d7e7a9bcf1b" providerId="ADAL" clId="{D247D406-A6F9-4502-A715-D3A81C755398}" dt="2024-03-28T00:42:40.221" v="2772" actId="20577"/>
          <ac:spMkLst>
            <pc:docMk/>
            <pc:sldMk cId="4001154905" sldId="292"/>
            <ac:spMk id="2" creationId="{0D56D0FC-5C52-DD3E-4C86-8B92F65D3E8A}"/>
          </ac:spMkLst>
        </pc:spChg>
        <pc:spChg chg="mod">
          <ac:chgData name="Wadekar, Rutwik" userId="55e6a446-208c-4529-864d-3d7e7a9bcf1b" providerId="ADAL" clId="{D247D406-A6F9-4502-A715-D3A81C755398}" dt="2024-03-28T00:42:13.347" v="2675" actId="20577"/>
          <ac:spMkLst>
            <pc:docMk/>
            <pc:sldMk cId="4001154905" sldId="292"/>
            <ac:spMk id="3" creationId="{1C1C2E11-FA05-503A-AEBD-BD309B1186C4}"/>
          </ac:spMkLst>
        </pc:spChg>
      </pc:sldChg>
      <pc:sldChg chg="modSp add mod modAnim">
        <pc:chgData name="Wadekar, Rutwik" userId="55e6a446-208c-4529-864d-3d7e7a9bcf1b" providerId="ADAL" clId="{D247D406-A6F9-4502-A715-D3A81C755398}" dt="2024-03-28T12:59:10.042" v="3215"/>
        <pc:sldMkLst>
          <pc:docMk/>
          <pc:sldMk cId="2589126708" sldId="293"/>
        </pc:sldMkLst>
        <pc:spChg chg="mod">
          <ac:chgData name="Wadekar, Rutwik" userId="55e6a446-208c-4529-864d-3d7e7a9bcf1b" providerId="ADAL" clId="{D247D406-A6F9-4502-A715-D3A81C755398}" dt="2024-03-28T00:42:51.146" v="2776" actId="1076"/>
          <ac:spMkLst>
            <pc:docMk/>
            <pc:sldMk cId="2589126708" sldId="293"/>
            <ac:spMk id="6" creationId="{34C99838-2E55-4FC5-5ACF-B06FD4262C62}"/>
          </ac:spMkLst>
        </pc:spChg>
        <pc:spChg chg="mod">
          <ac:chgData name="Wadekar, Rutwik" userId="55e6a446-208c-4529-864d-3d7e7a9bcf1b" providerId="ADAL" clId="{D247D406-A6F9-4502-A715-D3A81C755398}" dt="2024-03-28T00:42:48.516" v="2774" actId="14100"/>
          <ac:spMkLst>
            <pc:docMk/>
            <pc:sldMk cId="2589126708" sldId="293"/>
            <ac:spMk id="8" creationId="{836E1E18-FF27-49D0-4EE4-4D09147FC250}"/>
          </ac:spMkLst>
        </pc:spChg>
      </pc:sldChg>
      <pc:sldChg chg="modSp add mod modAnim">
        <pc:chgData name="Wadekar, Rutwik" userId="55e6a446-208c-4529-864d-3d7e7a9bcf1b" providerId="ADAL" clId="{D247D406-A6F9-4502-A715-D3A81C755398}" dt="2024-03-28T12:59:12.269" v="3216"/>
        <pc:sldMkLst>
          <pc:docMk/>
          <pc:sldMk cId="3318858782" sldId="294"/>
        </pc:sldMkLst>
        <pc:spChg chg="mod">
          <ac:chgData name="Wadekar, Rutwik" userId="55e6a446-208c-4529-864d-3d7e7a9bcf1b" providerId="ADAL" clId="{D247D406-A6F9-4502-A715-D3A81C755398}" dt="2024-03-28T00:43:42.867" v="2937" actId="33524"/>
          <ac:spMkLst>
            <pc:docMk/>
            <pc:sldMk cId="3318858782" sldId="294"/>
            <ac:spMk id="2" creationId="{0D56D0FC-5C52-DD3E-4C86-8B92F65D3E8A}"/>
          </ac:spMkLst>
        </pc:spChg>
        <pc:spChg chg="mod">
          <ac:chgData name="Wadekar, Rutwik" userId="55e6a446-208c-4529-864d-3d7e7a9bcf1b" providerId="ADAL" clId="{D247D406-A6F9-4502-A715-D3A81C755398}" dt="2024-03-28T00:43:07.064" v="2790" actId="20577"/>
          <ac:spMkLst>
            <pc:docMk/>
            <pc:sldMk cId="3318858782" sldId="294"/>
            <ac:spMk id="3" creationId="{1C1C2E11-FA05-503A-AEBD-BD309B1186C4}"/>
          </ac:spMkLst>
        </pc:spChg>
        <pc:spChg chg="mod">
          <ac:chgData name="Wadekar, Rutwik" userId="55e6a446-208c-4529-864d-3d7e7a9bcf1b" providerId="ADAL" clId="{D247D406-A6F9-4502-A715-D3A81C755398}" dt="2024-03-28T00:42:58.855" v="2778" actId="14100"/>
          <ac:spMkLst>
            <pc:docMk/>
            <pc:sldMk cId="3318858782" sldId="294"/>
            <ac:spMk id="8" creationId="{836E1E18-FF27-49D0-4EE4-4D09147FC250}"/>
          </ac:spMkLst>
        </pc:spChg>
      </pc:sldChg>
      <pc:sldChg chg="modSp add mod modTransition modAnim">
        <pc:chgData name="Wadekar, Rutwik" userId="55e6a446-208c-4529-864d-3d7e7a9bcf1b" providerId="ADAL" clId="{D247D406-A6F9-4502-A715-D3A81C755398}" dt="2024-03-28T12:59:14.362" v="3217"/>
        <pc:sldMkLst>
          <pc:docMk/>
          <pc:sldMk cId="2106365490" sldId="295"/>
        </pc:sldMkLst>
        <pc:spChg chg="mod">
          <ac:chgData name="Wadekar, Rutwik" userId="55e6a446-208c-4529-864d-3d7e7a9bcf1b" providerId="ADAL" clId="{D247D406-A6F9-4502-A715-D3A81C755398}" dt="2024-03-28T00:44:38.229" v="3139" actId="20577"/>
          <ac:spMkLst>
            <pc:docMk/>
            <pc:sldMk cId="2106365490" sldId="295"/>
            <ac:spMk id="2" creationId="{0D56D0FC-5C52-DD3E-4C86-8B92F65D3E8A}"/>
          </ac:spMkLst>
        </pc:spChg>
        <pc:spChg chg="mod">
          <ac:chgData name="Wadekar, Rutwik" userId="55e6a446-208c-4529-864d-3d7e7a9bcf1b" providerId="ADAL" clId="{D247D406-A6F9-4502-A715-D3A81C755398}" dt="2024-03-28T00:43:55.436" v="2970" actId="20577"/>
          <ac:spMkLst>
            <pc:docMk/>
            <pc:sldMk cId="2106365490" sldId="295"/>
            <ac:spMk id="3" creationId="{1C1C2E11-FA05-503A-AEBD-BD309B1186C4}"/>
          </ac:spMkLst>
        </pc:spChg>
        <pc:spChg chg="mod">
          <ac:chgData name="Wadekar, Rutwik" userId="55e6a446-208c-4529-864d-3d7e7a9bcf1b" providerId="ADAL" clId="{D247D406-A6F9-4502-A715-D3A81C755398}" dt="2024-03-28T00:45:08.504" v="3141" actId="1076"/>
          <ac:spMkLst>
            <pc:docMk/>
            <pc:sldMk cId="2106365490" sldId="295"/>
            <ac:spMk id="6" creationId="{34C99838-2E55-4FC5-5ACF-B06FD4262C62}"/>
          </ac:spMkLst>
        </pc:spChg>
        <pc:spChg chg="mod">
          <ac:chgData name="Wadekar, Rutwik" userId="55e6a446-208c-4529-864d-3d7e7a9bcf1b" providerId="ADAL" clId="{D247D406-A6F9-4502-A715-D3A81C755398}" dt="2024-03-28T00:45:14.642" v="3142" actId="14100"/>
          <ac:spMkLst>
            <pc:docMk/>
            <pc:sldMk cId="2106365490" sldId="295"/>
            <ac:spMk id="8" creationId="{836E1E18-FF27-49D0-4EE4-4D09147FC250}"/>
          </ac:spMkLst>
        </pc:spChg>
        <pc:spChg chg="mod">
          <ac:chgData name="Wadekar, Rutwik" userId="55e6a446-208c-4529-864d-3d7e7a9bcf1b" providerId="ADAL" clId="{D247D406-A6F9-4502-A715-D3A81C755398}" dt="2024-03-28T00:45:52.875" v="3187" actId="313"/>
          <ac:spMkLst>
            <pc:docMk/>
            <pc:sldMk cId="2106365490" sldId="295"/>
            <ac:spMk id="9" creationId="{EBCA5B48-46B3-F4BD-CFD9-5CB45EEA9200}"/>
          </ac:spMkLst>
        </pc:spChg>
      </pc:sldChg>
      <pc:sldChg chg="modSp add mod modTransition modAnim">
        <pc:chgData name="Wadekar, Rutwik" userId="55e6a446-208c-4529-864d-3d7e7a9bcf1b" providerId="ADAL" clId="{D247D406-A6F9-4502-A715-D3A81C755398}" dt="2024-03-28T13:31:23.496" v="3261"/>
        <pc:sldMkLst>
          <pc:docMk/>
          <pc:sldMk cId="3202051118" sldId="296"/>
        </pc:sldMkLst>
        <pc:spChg chg="mod">
          <ac:chgData name="Wadekar, Rutwik" userId="55e6a446-208c-4529-864d-3d7e7a9bcf1b" providerId="ADAL" clId="{D247D406-A6F9-4502-A715-D3A81C755398}" dt="2024-03-28T00:45:48.277" v="3186" actId="14100"/>
          <ac:spMkLst>
            <pc:docMk/>
            <pc:sldMk cId="3202051118" sldId="296"/>
            <ac:spMk id="8" creationId="{836E1E18-FF27-49D0-4EE4-4D09147FC250}"/>
          </ac:spMkLst>
        </pc:spChg>
        <pc:spChg chg="mod">
          <ac:chgData name="Wadekar, Rutwik" userId="55e6a446-208c-4529-864d-3d7e7a9bcf1b" providerId="ADAL" clId="{D247D406-A6F9-4502-A715-D3A81C755398}" dt="2024-03-28T00:46:04.770" v="3191" actId="20577"/>
          <ac:spMkLst>
            <pc:docMk/>
            <pc:sldMk cId="3202051118" sldId="296"/>
            <ac:spMk id="9" creationId="{EBCA5B48-46B3-F4BD-CFD9-5CB45EEA9200}"/>
          </ac:spMkLst>
        </pc:spChg>
      </pc:sldChg>
      <pc:sldChg chg="add modTransition modAnim">
        <pc:chgData name="Wadekar, Rutwik" userId="55e6a446-208c-4529-864d-3d7e7a9bcf1b" providerId="ADAL" clId="{D247D406-A6F9-4502-A715-D3A81C755398}" dt="2024-03-28T13:31:25.239" v="3262"/>
        <pc:sldMkLst>
          <pc:docMk/>
          <pc:sldMk cId="987847697" sldId="297"/>
        </pc:sldMkLst>
      </pc:sldChg>
      <pc:sldChg chg="modSp add mod modTransition">
        <pc:chgData name="Wadekar, Rutwik" userId="55e6a446-208c-4529-864d-3d7e7a9bcf1b" providerId="ADAL" clId="{D247D406-A6F9-4502-A715-D3A81C755398}" dt="2024-03-28T13:31:27.729" v="3263"/>
        <pc:sldMkLst>
          <pc:docMk/>
          <pc:sldMk cId="3369446072" sldId="298"/>
        </pc:sldMkLst>
        <pc:spChg chg="mod">
          <ac:chgData name="Wadekar, Rutwik" userId="55e6a446-208c-4529-864d-3d7e7a9bcf1b" providerId="ADAL" clId="{D247D406-A6F9-4502-A715-D3A81C755398}" dt="2024-03-28T12:59:30.088" v="3221" actId="14100"/>
          <ac:spMkLst>
            <pc:docMk/>
            <pc:sldMk cId="3369446072" sldId="298"/>
            <ac:spMk id="8" creationId="{836E1E18-FF27-49D0-4EE4-4D09147FC250}"/>
          </ac:spMkLst>
        </pc:spChg>
        <pc:spChg chg="mod">
          <ac:chgData name="Wadekar, Rutwik" userId="55e6a446-208c-4529-864d-3d7e7a9bcf1b" providerId="ADAL" clId="{D247D406-A6F9-4502-A715-D3A81C755398}" dt="2024-03-28T12:59:32.971" v="3223" actId="20577"/>
          <ac:spMkLst>
            <pc:docMk/>
            <pc:sldMk cId="3369446072" sldId="298"/>
            <ac:spMk id="9" creationId="{EBCA5B48-46B3-F4BD-CFD9-5CB45EEA9200}"/>
          </ac:spMkLst>
        </pc:spChg>
      </pc:sldChg>
      <pc:sldChg chg="modSp add mod">
        <pc:chgData name="Wadekar, Rutwik" userId="55e6a446-208c-4529-864d-3d7e7a9bcf1b" providerId="ADAL" clId="{D247D406-A6F9-4502-A715-D3A81C755398}" dt="2024-03-28T13:31:57.215" v="3267" actId="20577"/>
        <pc:sldMkLst>
          <pc:docMk/>
          <pc:sldMk cId="3193392469" sldId="299"/>
        </pc:sldMkLst>
        <pc:spChg chg="mod">
          <ac:chgData name="Wadekar, Rutwik" userId="55e6a446-208c-4529-864d-3d7e7a9bcf1b" providerId="ADAL" clId="{D247D406-A6F9-4502-A715-D3A81C755398}" dt="2024-03-28T13:31:53.806" v="3265" actId="14100"/>
          <ac:spMkLst>
            <pc:docMk/>
            <pc:sldMk cId="3193392469" sldId="299"/>
            <ac:spMk id="8" creationId="{836E1E18-FF27-49D0-4EE4-4D09147FC250}"/>
          </ac:spMkLst>
        </pc:spChg>
        <pc:spChg chg="mod">
          <ac:chgData name="Wadekar, Rutwik" userId="55e6a446-208c-4529-864d-3d7e7a9bcf1b" providerId="ADAL" clId="{D247D406-A6F9-4502-A715-D3A81C755398}" dt="2024-03-28T13:31:57.215" v="3267" actId="20577"/>
          <ac:spMkLst>
            <pc:docMk/>
            <pc:sldMk cId="3193392469" sldId="299"/>
            <ac:spMk id="9" creationId="{EBCA5B48-46B3-F4BD-CFD9-5CB45EEA9200}"/>
          </ac:spMkLst>
        </pc:spChg>
      </pc:sldChg>
      <pc:sldChg chg="modSp add mod">
        <pc:chgData name="Wadekar, Rutwik" userId="55e6a446-208c-4529-864d-3d7e7a9bcf1b" providerId="ADAL" clId="{D247D406-A6F9-4502-A715-D3A81C755398}" dt="2024-03-28T13:32:11.250" v="3271" actId="20577"/>
        <pc:sldMkLst>
          <pc:docMk/>
          <pc:sldMk cId="4036930588" sldId="300"/>
        </pc:sldMkLst>
        <pc:spChg chg="mod">
          <ac:chgData name="Wadekar, Rutwik" userId="55e6a446-208c-4529-864d-3d7e7a9bcf1b" providerId="ADAL" clId="{D247D406-A6F9-4502-A715-D3A81C755398}" dt="2024-03-28T13:32:08.141" v="3269" actId="14100"/>
          <ac:spMkLst>
            <pc:docMk/>
            <pc:sldMk cId="4036930588" sldId="300"/>
            <ac:spMk id="8" creationId="{836E1E18-FF27-49D0-4EE4-4D09147FC250}"/>
          </ac:spMkLst>
        </pc:spChg>
        <pc:spChg chg="mod">
          <ac:chgData name="Wadekar, Rutwik" userId="55e6a446-208c-4529-864d-3d7e7a9bcf1b" providerId="ADAL" clId="{D247D406-A6F9-4502-A715-D3A81C755398}" dt="2024-03-28T13:32:11.250" v="3271" actId="20577"/>
          <ac:spMkLst>
            <pc:docMk/>
            <pc:sldMk cId="4036930588" sldId="300"/>
            <ac:spMk id="9" creationId="{EBCA5B48-46B3-F4BD-CFD9-5CB45EEA9200}"/>
          </ac:spMkLst>
        </pc:spChg>
      </pc:sldChg>
      <pc:sldChg chg="modSp add mod">
        <pc:chgData name="Wadekar, Rutwik" userId="55e6a446-208c-4529-864d-3d7e7a9bcf1b" providerId="ADAL" clId="{D247D406-A6F9-4502-A715-D3A81C755398}" dt="2024-03-28T13:32:25.999" v="3275" actId="20577"/>
        <pc:sldMkLst>
          <pc:docMk/>
          <pc:sldMk cId="739784333" sldId="301"/>
        </pc:sldMkLst>
        <pc:spChg chg="mod">
          <ac:chgData name="Wadekar, Rutwik" userId="55e6a446-208c-4529-864d-3d7e7a9bcf1b" providerId="ADAL" clId="{D247D406-A6F9-4502-A715-D3A81C755398}" dt="2024-03-28T13:32:22.775" v="3273" actId="14100"/>
          <ac:spMkLst>
            <pc:docMk/>
            <pc:sldMk cId="739784333" sldId="301"/>
            <ac:spMk id="8" creationId="{836E1E18-FF27-49D0-4EE4-4D09147FC250}"/>
          </ac:spMkLst>
        </pc:spChg>
        <pc:spChg chg="mod">
          <ac:chgData name="Wadekar, Rutwik" userId="55e6a446-208c-4529-864d-3d7e7a9bcf1b" providerId="ADAL" clId="{D247D406-A6F9-4502-A715-D3A81C755398}" dt="2024-03-28T13:32:25.999" v="3275" actId="20577"/>
          <ac:spMkLst>
            <pc:docMk/>
            <pc:sldMk cId="739784333" sldId="301"/>
            <ac:spMk id="9" creationId="{EBCA5B48-46B3-F4BD-CFD9-5CB45EEA9200}"/>
          </ac:spMkLst>
        </pc:spChg>
      </pc:sldChg>
      <pc:sldChg chg="modSp add mod">
        <pc:chgData name="Wadekar, Rutwik" userId="55e6a446-208c-4529-864d-3d7e7a9bcf1b" providerId="ADAL" clId="{D247D406-A6F9-4502-A715-D3A81C755398}" dt="2024-03-28T13:32:37.371" v="3279" actId="20577"/>
        <pc:sldMkLst>
          <pc:docMk/>
          <pc:sldMk cId="4050484171" sldId="302"/>
        </pc:sldMkLst>
        <pc:spChg chg="mod">
          <ac:chgData name="Wadekar, Rutwik" userId="55e6a446-208c-4529-864d-3d7e7a9bcf1b" providerId="ADAL" clId="{D247D406-A6F9-4502-A715-D3A81C755398}" dt="2024-03-28T13:32:34.105" v="3277" actId="14100"/>
          <ac:spMkLst>
            <pc:docMk/>
            <pc:sldMk cId="4050484171" sldId="302"/>
            <ac:spMk id="8" creationId="{836E1E18-FF27-49D0-4EE4-4D09147FC250}"/>
          </ac:spMkLst>
        </pc:spChg>
        <pc:spChg chg="mod">
          <ac:chgData name="Wadekar, Rutwik" userId="55e6a446-208c-4529-864d-3d7e7a9bcf1b" providerId="ADAL" clId="{D247D406-A6F9-4502-A715-D3A81C755398}" dt="2024-03-28T13:32:37.371" v="3279" actId="20577"/>
          <ac:spMkLst>
            <pc:docMk/>
            <pc:sldMk cId="4050484171" sldId="302"/>
            <ac:spMk id="9" creationId="{EBCA5B48-46B3-F4BD-CFD9-5CB45EEA9200}"/>
          </ac:spMkLst>
        </pc:spChg>
      </pc:sldChg>
      <pc:sldChg chg="modSp add mod">
        <pc:chgData name="Wadekar, Rutwik" userId="55e6a446-208c-4529-864d-3d7e7a9bcf1b" providerId="ADAL" clId="{D247D406-A6F9-4502-A715-D3A81C755398}" dt="2024-03-28T13:32:49.452" v="3283" actId="20577"/>
        <pc:sldMkLst>
          <pc:docMk/>
          <pc:sldMk cId="3463860586" sldId="303"/>
        </pc:sldMkLst>
        <pc:spChg chg="mod">
          <ac:chgData name="Wadekar, Rutwik" userId="55e6a446-208c-4529-864d-3d7e7a9bcf1b" providerId="ADAL" clId="{D247D406-A6F9-4502-A715-D3A81C755398}" dt="2024-03-28T13:32:46.228" v="3281" actId="14100"/>
          <ac:spMkLst>
            <pc:docMk/>
            <pc:sldMk cId="3463860586" sldId="303"/>
            <ac:spMk id="8" creationId="{836E1E18-FF27-49D0-4EE4-4D09147FC250}"/>
          </ac:spMkLst>
        </pc:spChg>
        <pc:spChg chg="mod">
          <ac:chgData name="Wadekar, Rutwik" userId="55e6a446-208c-4529-864d-3d7e7a9bcf1b" providerId="ADAL" clId="{D247D406-A6F9-4502-A715-D3A81C755398}" dt="2024-03-28T13:32:49.452" v="3283" actId="20577"/>
          <ac:spMkLst>
            <pc:docMk/>
            <pc:sldMk cId="3463860586" sldId="303"/>
            <ac:spMk id="9" creationId="{EBCA5B48-46B3-F4BD-CFD9-5CB45EEA9200}"/>
          </ac:spMkLst>
        </pc:spChg>
      </pc:sldChg>
      <pc:sldChg chg="modSp add mod">
        <pc:chgData name="Wadekar, Rutwik" userId="55e6a446-208c-4529-864d-3d7e7a9bcf1b" providerId="ADAL" clId="{D247D406-A6F9-4502-A715-D3A81C755398}" dt="2024-03-28T13:33:01.264" v="3287" actId="20577"/>
        <pc:sldMkLst>
          <pc:docMk/>
          <pc:sldMk cId="3769601882" sldId="304"/>
        </pc:sldMkLst>
        <pc:spChg chg="mod">
          <ac:chgData name="Wadekar, Rutwik" userId="55e6a446-208c-4529-864d-3d7e7a9bcf1b" providerId="ADAL" clId="{D247D406-A6F9-4502-A715-D3A81C755398}" dt="2024-03-28T13:32:58.041" v="3285" actId="14100"/>
          <ac:spMkLst>
            <pc:docMk/>
            <pc:sldMk cId="3769601882" sldId="304"/>
            <ac:spMk id="8" creationId="{836E1E18-FF27-49D0-4EE4-4D09147FC250}"/>
          </ac:spMkLst>
        </pc:spChg>
        <pc:spChg chg="mod">
          <ac:chgData name="Wadekar, Rutwik" userId="55e6a446-208c-4529-864d-3d7e7a9bcf1b" providerId="ADAL" clId="{D247D406-A6F9-4502-A715-D3A81C755398}" dt="2024-03-28T13:33:01.264" v="3287" actId="20577"/>
          <ac:spMkLst>
            <pc:docMk/>
            <pc:sldMk cId="3769601882" sldId="304"/>
            <ac:spMk id="9" creationId="{EBCA5B48-46B3-F4BD-CFD9-5CB45EEA9200}"/>
          </ac:spMkLst>
        </pc:spChg>
      </pc:sldChg>
      <pc:sldChg chg="modSp add mod">
        <pc:chgData name="Wadekar, Rutwik" userId="55e6a446-208c-4529-864d-3d7e7a9bcf1b" providerId="ADAL" clId="{D247D406-A6F9-4502-A715-D3A81C755398}" dt="2024-03-28T13:33:12.321" v="3291" actId="20577"/>
        <pc:sldMkLst>
          <pc:docMk/>
          <pc:sldMk cId="3603303249" sldId="305"/>
        </pc:sldMkLst>
        <pc:spChg chg="mod">
          <ac:chgData name="Wadekar, Rutwik" userId="55e6a446-208c-4529-864d-3d7e7a9bcf1b" providerId="ADAL" clId="{D247D406-A6F9-4502-A715-D3A81C755398}" dt="2024-03-28T13:33:09.168" v="3289" actId="14100"/>
          <ac:spMkLst>
            <pc:docMk/>
            <pc:sldMk cId="3603303249" sldId="305"/>
            <ac:spMk id="8" creationId="{836E1E18-FF27-49D0-4EE4-4D09147FC250}"/>
          </ac:spMkLst>
        </pc:spChg>
        <pc:spChg chg="mod">
          <ac:chgData name="Wadekar, Rutwik" userId="55e6a446-208c-4529-864d-3d7e7a9bcf1b" providerId="ADAL" clId="{D247D406-A6F9-4502-A715-D3A81C755398}" dt="2024-03-28T13:33:12.321" v="3291" actId="20577"/>
          <ac:spMkLst>
            <pc:docMk/>
            <pc:sldMk cId="3603303249" sldId="305"/>
            <ac:spMk id="9" creationId="{EBCA5B48-46B3-F4BD-CFD9-5CB45EEA9200}"/>
          </ac:spMkLst>
        </pc:spChg>
      </pc:sldChg>
      <pc:sldChg chg="add del setBg">
        <pc:chgData name="Wadekar, Rutwik" userId="55e6a446-208c-4529-864d-3d7e7a9bcf1b" providerId="ADAL" clId="{D247D406-A6F9-4502-A715-D3A81C755398}" dt="2024-03-28T13:33:32.321" v="3293" actId="47"/>
        <pc:sldMkLst>
          <pc:docMk/>
          <pc:sldMk cId="1099315268" sldId="306"/>
        </pc:sldMkLst>
      </pc:sldChg>
      <pc:sldChg chg="addSp modSp add mod ord">
        <pc:chgData name="Wadekar, Rutwik" userId="55e6a446-208c-4529-864d-3d7e7a9bcf1b" providerId="ADAL" clId="{D247D406-A6F9-4502-A715-D3A81C755398}" dt="2024-03-28T13:51:49.697" v="3330"/>
        <pc:sldMkLst>
          <pc:docMk/>
          <pc:sldMk cId="2876222140" sldId="306"/>
        </pc:sldMkLst>
        <pc:spChg chg="add mod">
          <ac:chgData name="Wadekar, Rutwik" userId="55e6a446-208c-4529-864d-3d7e7a9bcf1b" providerId="ADAL" clId="{D247D406-A6F9-4502-A715-D3A81C755398}" dt="2024-03-28T13:51:09.180" v="3324" actId="1076"/>
          <ac:spMkLst>
            <pc:docMk/>
            <pc:sldMk cId="2876222140" sldId="306"/>
            <ac:spMk id="2" creationId="{2BE7E6B5-1423-03BE-6ABC-0D43066154D8}"/>
          </ac:spMkLst>
        </pc:spChg>
        <pc:picChg chg="mod">
          <ac:chgData name="Wadekar, Rutwik" userId="55e6a446-208c-4529-864d-3d7e7a9bcf1b" providerId="ADAL" clId="{D247D406-A6F9-4502-A715-D3A81C755398}" dt="2024-03-28T13:50:37.447" v="3301" actId="1076"/>
          <ac:picMkLst>
            <pc:docMk/>
            <pc:sldMk cId="2876222140" sldId="306"/>
            <ac:picMk id="4" creationId="{5CAC675A-156A-B2A1-2798-6761DA01E5C9}"/>
          </ac:picMkLst>
        </pc:picChg>
      </pc:sldChg>
      <pc:sldChg chg="add ord">
        <pc:chgData name="Wadekar, Rutwik" userId="55e6a446-208c-4529-864d-3d7e7a9bcf1b" providerId="ADAL" clId="{D247D406-A6F9-4502-A715-D3A81C755398}" dt="2024-03-28T13:51:37.651" v="3327"/>
        <pc:sldMkLst>
          <pc:docMk/>
          <pc:sldMk cId="4157156933" sldId="307"/>
        </pc:sldMkLst>
      </pc:sldChg>
      <pc:sldChg chg="add ord replId">
        <pc:chgData name="Wadekar, Rutwik" userId="55e6a446-208c-4529-864d-3d7e7a9bcf1b" providerId="ADAL" clId="{D247D406-A6F9-4502-A715-D3A81C755398}" dt="2024-03-28T13:51:37.651" v="3327"/>
        <pc:sldMkLst>
          <pc:docMk/>
          <pc:sldMk cId="3652059292" sldId="308"/>
        </pc:sldMkLst>
      </pc:sldChg>
      <pc:sldChg chg="modSp add ord replId">
        <pc:chgData name="Wadekar, Rutwik" userId="55e6a446-208c-4529-864d-3d7e7a9bcf1b" providerId="ADAL" clId="{D247D406-A6F9-4502-A715-D3A81C755398}" dt="2024-03-28T13:52:09.800" v="3348" actId="20577"/>
        <pc:sldMkLst>
          <pc:docMk/>
          <pc:sldMk cId="1052057575" sldId="309"/>
        </pc:sldMkLst>
        <pc:spChg chg="mod">
          <ac:chgData name="Wadekar, Rutwik" userId="55e6a446-208c-4529-864d-3d7e7a9bcf1b" providerId="ADAL" clId="{D247D406-A6F9-4502-A715-D3A81C755398}" dt="2024-03-28T13:52:09.800" v="3348" actId="20577"/>
          <ac:spMkLst>
            <pc:docMk/>
            <pc:sldMk cId="1052057575" sldId="309"/>
            <ac:spMk id="2" creationId="{816F1E59-598D-9DCA-D99F-1DD626BDEEB2}"/>
          </ac:spMkLst>
        </pc:spChg>
      </pc:sldChg>
      <pc:sldChg chg="add del ord replId">
        <pc:chgData name="Wadekar, Rutwik" userId="55e6a446-208c-4529-864d-3d7e7a9bcf1b" providerId="ADAL" clId="{D247D406-A6F9-4502-A715-D3A81C755398}" dt="2024-03-28T13:51:43.837" v="3328" actId="47"/>
        <pc:sldMkLst>
          <pc:docMk/>
          <pc:sldMk cId="3566876607" sldId="310"/>
        </pc:sldMkLst>
      </pc:sldChg>
      <pc:sldChg chg="modSp add">
        <pc:chgData name="Wadekar, Rutwik" userId="55e6a446-208c-4529-864d-3d7e7a9bcf1b" providerId="ADAL" clId="{D247D406-A6F9-4502-A715-D3A81C755398}" dt="2024-03-28T14:29:08.756" v="3371" actId="20577"/>
        <pc:sldMkLst>
          <pc:docMk/>
          <pc:sldMk cId="4241034862" sldId="310"/>
        </pc:sldMkLst>
        <pc:spChg chg="mod">
          <ac:chgData name="Wadekar, Rutwik" userId="55e6a446-208c-4529-864d-3d7e7a9bcf1b" providerId="ADAL" clId="{D247D406-A6F9-4502-A715-D3A81C755398}" dt="2024-03-28T14:29:08.756" v="3371" actId="20577"/>
          <ac:spMkLst>
            <pc:docMk/>
            <pc:sldMk cId="4241034862" sldId="310"/>
            <ac:spMk id="2" creationId="{816F1E59-598D-9DCA-D99F-1DD626BDEEB2}"/>
          </ac:spMkLst>
        </pc:spChg>
      </pc:sldChg>
      <pc:sldChg chg="modSp add mod ord">
        <pc:chgData name="Wadekar, Rutwik" userId="55e6a446-208c-4529-864d-3d7e7a9bcf1b" providerId="ADAL" clId="{D247D406-A6F9-4502-A715-D3A81C755398}" dt="2024-04-29T23:21:47.379" v="8645" actId="1076"/>
        <pc:sldMkLst>
          <pc:docMk/>
          <pc:sldMk cId="4076319723" sldId="311"/>
        </pc:sldMkLst>
        <pc:spChg chg="mod">
          <ac:chgData name="Wadekar, Rutwik" userId="55e6a446-208c-4529-864d-3d7e7a9bcf1b" providerId="ADAL" clId="{D247D406-A6F9-4502-A715-D3A81C755398}" dt="2024-04-29T23:21:47.379" v="8645" actId="1076"/>
          <ac:spMkLst>
            <pc:docMk/>
            <pc:sldMk cId="4076319723" sldId="311"/>
            <ac:spMk id="2" creationId="{2BE7E6B5-1423-03BE-6ABC-0D43066154D8}"/>
          </ac:spMkLst>
        </pc:spChg>
        <pc:picChg chg="mod">
          <ac:chgData name="Wadekar, Rutwik" userId="55e6a446-208c-4529-864d-3d7e7a9bcf1b" providerId="ADAL" clId="{D247D406-A6F9-4502-A715-D3A81C755398}" dt="2024-04-29T23:21:43.373" v="8644" actId="1076"/>
          <ac:picMkLst>
            <pc:docMk/>
            <pc:sldMk cId="4076319723" sldId="311"/>
            <ac:picMk id="4" creationId="{5CAC675A-156A-B2A1-2798-6761DA01E5C9}"/>
          </ac:picMkLst>
        </pc:picChg>
      </pc:sldChg>
      <pc:sldChg chg="delSp modSp add mod ord">
        <pc:chgData name="Wadekar, Rutwik" userId="55e6a446-208c-4529-864d-3d7e7a9bcf1b" providerId="ADAL" clId="{D247D406-A6F9-4502-A715-D3A81C755398}" dt="2024-03-28T14:34:32.438" v="3608" actId="20577"/>
        <pc:sldMkLst>
          <pc:docMk/>
          <pc:sldMk cId="1098052366" sldId="312"/>
        </pc:sldMkLst>
        <pc:spChg chg="mod">
          <ac:chgData name="Wadekar, Rutwik" userId="55e6a446-208c-4529-864d-3d7e7a9bcf1b" providerId="ADAL" clId="{D247D406-A6F9-4502-A715-D3A81C755398}" dt="2024-03-28T14:34:25.516" v="3603" actId="20577"/>
          <ac:spMkLst>
            <pc:docMk/>
            <pc:sldMk cId="1098052366" sldId="312"/>
            <ac:spMk id="2" creationId="{0D56D0FC-5C52-DD3E-4C86-8B92F65D3E8A}"/>
          </ac:spMkLst>
        </pc:spChg>
        <pc:spChg chg="mod">
          <ac:chgData name="Wadekar, Rutwik" userId="55e6a446-208c-4529-864d-3d7e7a9bcf1b" providerId="ADAL" clId="{D247D406-A6F9-4502-A715-D3A81C755398}" dt="2024-03-28T14:32:32.937" v="3426" actId="20577"/>
          <ac:spMkLst>
            <pc:docMk/>
            <pc:sldMk cId="1098052366" sldId="312"/>
            <ac:spMk id="3" creationId="{1C1C2E11-FA05-503A-AEBD-BD309B1186C4}"/>
          </ac:spMkLst>
        </pc:spChg>
        <pc:spChg chg="mod">
          <ac:chgData name="Wadekar, Rutwik" userId="55e6a446-208c-4529-864d-3d7e7a9bcf1b" providerId="ADAL" clId="{D247D406-A6F9-4502-A715-D3A81C755398}" dt="2024-03-28T14:33:52.945" v="3535" actId="20577"/>
          <ac:spMkLst>
            <pc:docMk/>
            <pc:sldMk cId="1098052366" sldId="312"/>
            <ac:spMk id="5" creationId="{237361E8-4A58-1F8F-1993-F8A359AEC810}"/>
          </ac:spMkLst>
        </pc:spChg>
        <pc:spChg chg="mod">
          <ac:chgData name="Wadekar, Rutwik" userId="55e6a446-208c-4529-864d-3d7e7a9bcf1b" providerId="ADAL" clId="{D247D406-A6F9-4502-A715-D3A81C755398}" dt="2024-03-28T14:34:32.438" v="3608" actId="20577"/>
          <ac:spMkLst>
            <pc:docMk/>
            <pc:sldMk cId="1098052366" sldId="312"/>
            <ac:spMk id="7" creationId="{FABE394D-1B7C-D473-BF4C-5893A7795528}"/>
          </ac:spMkLst>
        </pc:spChg>
        <pc:picChg chg="del">
          <ac:chgData name="Wadekar, Rutwik" userId="55e6a446-208c-4529-864d-3d7e7a9bcf1b" providerId="ADAL" clId="{D247D406-A6F9-4502-A715-D3A81C755398}" dt="2024-03-28T14:33:59.999" v="3536" actId="478"/>
          <ac:picMkLst>
            <pc:docMk/>
            <pc:sldMk cId="1098052366" sldId="312"/>
            <ac:picMk id="8" creationId="{8187E2D9-2DE9-0975-6C52-578C24F741FE}"/>
          </ac:picMkLst>
        </pc:picChg>
      </pc:sldChg>
      <pc:sldChg chg="delSp add del mod delAnim">
        <pc:chgData name="Wadekar, Rutwik" userId="55e6a446-208c-4529-864d-3d7e7a9bcf1b" providerId="ADAL" clId="{D247D406-A6F9-4502-A715-D3A81C755398}" dt="2024-03-28T14:31:54.740" v="3397" actId="47"/>
        <pc:sldMkLst>
          <pc:docMk/>
          <pc:sldMk cId="1921212661" sldId="312"/>
        </pc:sldMkLst>
        <pc:spChg chg="del">
          <ac:chgData name="Wadekar, Rutwik" userId="55e6a446-208c-4529-864d-3d7e7a9bcf1b" providerId="ADAL" clId="{D247D406-A6F9-4502-A715-D3A81C755398}" dt="2024-03-28T14:31:51.469" v="3396" actId="478"/>
          <ac:spMkLst>
            <pc:docMk/>
            <pc:sldMk cId="1921212661" sldId="312"/>
            <ac:spMk id="2" creationId="{2BE7E6B5-1423-03BE-6ABC-0D43066154D8}"/>
          </ac:spMkLst>
        </pc:spChg>
        <pc:picChg chg="del">
          <ac:chgData name="Wadekar, Rutwik" userId="55e6a446-208c-4529-864d-3d7e7a9bcf1b" providerId="ADAL" clId="{D247D406-A6F9-4502-A715-D3A81C755398}" dt="2024-03-28T14:31:49.163" v="3395" actId="478"/>
          <ac:picMkLst>
            <pc:docMk/>
            <pc:sldMk cId="1921212661" sldId="312"/>
            <ac:picMk id="4" creationId="{5CAC675A-156A-B2A1-2798-6761DA01E5C9}"/>
          </ac:picMkLst>
        </pc:picChg>
      </pc:sldChg>
      <pc:sldChg chg="addSp delSp modSp add mod ord modAnim">
        <pc:chgData name="Wadekar, Rutwik" userId="55e6a446-208c-4529-864d-3d7e7a9bcf1b" providerId="ADAL" clId="{D247D406-A6F9-4502-A715-D3A81C755398}" dt="2024-04-02T15:17:48.320" v="5253" actId="207"/>
        <pc:sldMkLst>
          <pc:docMk/>
          <pc:sldMk cId="2753786654" sldId="313"/>
        </pc:sldMkLst>
        <pc:spChg chg="mod">
          <ac:chgData name="Wadekar, Rutwik" userId="55e6a446-208c-4529-864d-3d7e7a9bcf1b" providerId="ADAL" clId="{D247D406-A6F9-4502-A715-D3A81C755398}" dt="2024-03-28T14:36:10.821" v="3745" actId="20577"/>
          <ac:spMkLst>
            <pc:docMk/>
            <pc:sldMk cId="2753786654" sldId="313"/>
            <ac:spMk id="2" creationId="{0D56D0FC-5C52-DD3E-4C86-8B92F65D3E8A}"/>
          </ac:spMkLst>
        </pc:spChg>
        <pc:spChg chg="mod">
          <ac:chgData name="Wadekar, Rutwik" userId="55e6a446-208c-4529-864d-3d7e7a9bcf1b" providerId="ADAL" clId="{D247D406-A6F9-4502-A715-D3A81C755398}" dt="2024-03-28T14:35:38.621" v="3633" actId="20577"/>
          <ac:spMkLst>
            <pc:docMk/>
            <pc:sldMk cId="2753786654" sldId="313"/>
            <ac:spMk id="3" creationId="{1C1C2E11-FA05-503A-AEBD-BD309B1186C4}"/>
          </ac:spMkLst>
        </pc:spChg>
        <pc:spChg chg="add del">
          <ac:chgData name="Wadekar, Rutwik" userId="55e6a446-208c-4529-864d-3d7e7a9bcf1b" providerId="ADAL" clId="{D247D406-A6F9-4502-A715-D3A81C755398}" dt="2024-04-02T15:12:27.999" v="4822" actId="478"/>
          <ac:spMkLst>
            <pc:docMk/>
            <pc:sldMk cId="2753786654" sldId="313"/>
            <ac:spMk id="5" creationId="{237361E8-4A58-1F8F-1993-F8A359AEC810}"/>
          </ac:spMkLst>
        </pc:spChg>
        <pc:spChg chg="add del mod">
          <ac:chgData name="Wadekar, Rutwik" userId="55e6a446-208c-4529-864d-3d7e7a9bcf1b" providerId="ADAL" clId="{D247D406-A6F9-4502-A715-D3A81C755398}" dt="2024-03-28T14:39:25.484" v="3807" actId="478"/>
          <ac:spMkLst>
            <pc:docMk/>
            <pc:sldMk cId="2753786654" sldId="313"/>
            <ac:spMk id="6" creationId="{2BE08C28-ED7A-AE51-50E4-AD99B8B94088}"/>
          </ac:spMkLst>
        </pc:spChg>
        <pc:spChg chg="add del mod">
          <ac:chgData name="Wadekar, Rutwik" userId="55e6a446-208c-4529-864d-3d7e7a9bcf1b" providerId="ADAL" clId="{D247D406-A6F9-4502-A715-D3A81C755398}" dt="2024-04-02T15:12:39.428" v="4825" actId="478"/>
          <ac:spMkLst>
            <pc:docMk/>
            <pc:sldMk cId="2753786654" sldId="313"/>
            <ac:spMk id="6" creationId="{71A0900E-9A7F-0CE7-5FAD-6421BAD2CDBF}"/>
          </ac:spMkLst>
        </pc:spChg>
        <pc:spChg chg="mod">
          <ac:chgData name="Wadekar, Rutwik" userId="55e6a446-208c-4529-864d-3d7e7a9bcf1b" providerId="ADAL" clId="{D247D406-A6F9-4502-A715-D3A81C755398}" dt="2024-03-28T16:43:13.782" v="3869" actId="20577"/>
          <ac:spMkLst>
            <pc:docMk/>
            <pc:sldMk cId="2753786654" sldId="313"/>
            <ac:spMk id="7" creationId="{FABE394D-1B7C-D473-BF4C-5893A7795528}"/>
          </ac:spMkLst>
        </pc:spChg>
        <pc:spChg chg="add del mod">
          <ac:chgData name="Wadekar, Rutwik" userId="55e6a446-208c-4529-864d-3d7e7a9bcf1b" providerId="ADAL" clId="{D247D406-A6F9-4502-A715-D3A81C755398}" dt="2024-03-28T14:39:30.626" v="3809" actId="478"/>
          <ac:spMkLst>
            <pc:docMk/>
            <pc:sldMk cId="2753786654" sldId="313"/>
            <ac:spMk id="8" creationId="{3ACECBE5-3B98-F6FB-05B7-478D3BC0E0B8}"/>
          </ac:spMkLst>
        </pc:spChg>
        <pc:spChg chg="add mod">
          <ac:chgData name="Wadekar, Rutwik" userId="55e6a446-208c-4529-864d-3d7e7a9bcf1b" providerId="ADAL" clId="{D247D406-A6F9-4502-A715-D3A81C755398}" dt="2024-04-02T15:13:16.998" v="4835" actId="1076"/>
          <ac:spMkLst>
            <pc:docMk/>
            <pc:sldMk cId="2753786654" sldId="313"/>
            <ac:spMk id="8" creationId="{6E4A21C5-66BF-0F9F-BC4A-BBF764A65C0A}"/>
          </ac:spMkLst>
        </pc:spChg>
        <pc:spChg chg="add del mod">
          <ac:chgData name="Wadekar, Rutwik" userId="55e6a446-208c-4529-864d-3d7e7a9bcf1b" providerId="ADAL" clId="{D247D406-A6F9-4502-A715-D3A81C755398}" dt="2024-04-02T15:12:34.605" v="4824" actId="478"/>
          <ac:spMkLst>
            <pc:docMk/>
            <pc:sldMk cId="2753786654" sldId="313"/>
            <ac:spMk id="9" creationId="{EC219B92-50C4-E5F9-DD6D-BCC7B4AD375F}"/>
          </ac:spMkLst>
        </pc:spChg>
        <pc:spChg chg="add mod">
          <ac:chgData name="Wadekar, Rutwik" userId="55e6a446-208c-4529-864d-3d7e7a9bcf1b" providerId="ADAL" clId="{D247D406-A6F9-4502-A715-D3A81C755398}" dt="2024-04-02T15:17:48.320" v="5253" actId="207"/>
          <ac:spMkLst>
            <pc:docMk/>
            <pc:sldMk cId="2753786654" sldId="313"/>
            <ac:spMk id="10" creationId="{5B890D9D-170D-47F6-9F7F-9AD1DE99FBA3}"/>
          </ac:spMkLst>
        </pc:spChg>
        <pc:spChg chg="add mod">
          <ac:chgData name="Wadekar, Rutwik" userId="55e6a446-208c-4529-864d-3d7e7a9bcf1b" providerId="ADAL" clId="{D247D406-A6F9-4502-A715-D3A81C755398}" dt="2024-04-02T15:13:52.656" v="4861" actId="20577"/>
          <ac:spMkLst>
            <pc:docMk/>
            <pc:sldMk cId="2753786654" sldId="313"/>
            <ac:spMk id="11" creationId="{38DB9990-4C97-3EA3-EC6D-AA33B840125E}"/>
          </ac:spMkLst>
        </pc:spChg>
        <pc:spChg chg="add del mod">
          <ac:chgData name="Wadekar, Rutwik" userId="55e6a446-208c-4529-864d-3d7e7a9bcf1b" providerId="ADAL" clId="{D247D406-A6F9-4502-A715-D3A81C755398}" dt="2024-03-28T14:38:44.814" v="3801" actId="478"/>
          <ac:spMkLst>
            <pc:docMk/>
            <pc:sldMk cId="2753786654" sldId="313"/>
            <ac:spMk id="11" creationId="{3F2DDC9F-B9E3-88D2-05B3-1EF6CE3F98C6}"/>
          </ac:spMkLst>
        </pc:spChg>
        <pc:spChg chg="add del mod">
          <ac:chgData name="Wadekar, Rutwik" userId="55e6a446-208c-4529-864d-3d7e7a9bcf1b" providerId="ADAL" clId="{D247D406-A6F9-4502-A715-D3A81C755398}" dt="2024-04-02T15:12:31.437" v="4823" actId="478"/>
          <ac:spMkLst>
            <pc:docMk/>
            <pc:sldMk cId="2753786654" sldId="313"/>
            <ac:spMk id="12" creationId="{DC1A7075-59C7-D204-E025-7F1ECF255DE5}"/>
          </ac:spMkLst>
        </pc:spChg>
        <pc:spChg chg="add del mod">
          <ac:chgData name="Wadekar, Rutwik" userId="55e6a446-208c-4529-864d-3d7e7a9bcf1b" providerId="ADAL" clId="{D247D406-A6F9-4502-A715-D3A81C755398}" dt="2024-04-02T15:12:21.157" v="4820" actId="478"/>
          <ac:spMkLst>
            <pc:docMk/>
            <pc:sldMk cId="2753786654" sldId="313"/>
            <ac:spMk id="13" creationId="{DAD75BC7-E59F-632F-C9E3-C1A21606F53C}"/>
          </ac:spMkLst>
        </pc:spChg>
        <pc:spChg chg="add mod">
          <ac:chgData name="Wadekar, Rutwik" userId="55e6a446-208c-4529-864d-3d7e7a9bcf1b" providerId="ADAL" clId="{D247D406-A6F9-4502-A715-D3A81C755398}" dt="2024-04-02T15:14:56.814" v="4999" actId="20577"/>
          <ac:spMkLst>
            <pc:docMk/>
            <pc:sldMk cId="2753786654" sldId="313"/>
            <ac:spMk id="14" creationId="{0A7E10CC-4DE5-C34C-0352-2003F1294BFF}"/>
          </ac:spMkLst>
        </pc:spChg>
        <pc:spChg chg="add mod">
          <ac:chgData name="Wadekar, Rutwik" userId="55e6a446-208c-4529-864d-3d7e7a9bcf1b" providerId="ADAL" clId="{D247D406-A6F9-4502-A715-D3A81C755398}" dt="2024-04-02T15:15:25.761" v="5018" actId="20577"/>
          <ac:spMkLst>
            <pc:docMk/>
            <pc:sldMk cId="2753786654" sldId="313"/>
            <ac:spMk id="15" creationId="{B953488D-208B-409A-312D-1481A9CDE476}"/>
          </ac:spMkLst>
        </pc:spChg>
        <pc:spChg chg="add mod">
          <ac:chgData name="Wadekar, Rutwik" userId="55e6a446-208c-4529-864d-3d7e7a9bcf1b" providerId="ADAL" clId="{D247D406-A6F9-4502-A715-D3A81C755398}" dt="2024-04-02T15:17:07.425" v="5249" actId="20577"/>
          <ac:spMkLst>
            <pc:docMk/>
            <pc:sldMk cId="2753786654" sldId="313"/>
            <ac:spMk id="16" creationId="{64A06A1E-0EC9-7F4E-754E-29F8E828EC8C}"/>
          </ac:spMkLst>
        </pc:spChg>
        <pc:spChg chg="add del mod">
          <ac:chgData name="Wadekar, Rutwik" userId="55e6a446-208c-4529-864d-3d7e7a9bcf1b" providerId="ADAL" clId="{D247D406-A6F9-4502-A715-D3A81C755398}" dt="2024-03-28T16:30:22.279" v="3854" actId="478"/>
          <ac:spMkLst>
            <pc:docMk/>
            <pc:sldMk cId="2753786654" sldId="313"/>
            <ac:spMk id="25" creationId="{03A5D627-7BE2-AF2E-F578-6D85CACB9390}"/>
          </ac:spMkLst>
        </pc:spChg>
        <pc:spChg chg="add del mod ord">
          <ac:chgData name="Wadekar, Rutwik" userId="55e6a446-208c-4529-864d-3d7e7a9bcf1b" providerId="ADAL" clId="{D247D406-A6F9-4502-A715-D3A81C755398}" dt="2024-03-28T16:30:22.279" v="3854" actId="478"/>
          <ac:spMkLst>
            <pc:docMk/>
            <pc:sldMk cId="2753786654" sldId="313"/>
            <ac:spMk id="26" creationId="{6D3C958B-4BE4-F748-90A9-906F2379892A}"/>
          </ac:spMkLst>
        </pc:spChg>
        <pc:picChg chg="add del mod">
          <ac:chgData name="Wadekar, Rutwik" userId="55e6a446-208c-4529-864d-3d7e7a9bcf1b" providerId="ADAL" clId="{D247D406-A6F9-4502-A715-D3A81C755398}" dt="2024-03-28T14:38:44.814" v="3801" actId="478"/>
          <ac:picMkLst>
            <pc:docMk/>
            <pc:sldMk cId="2753786654" sldId="313"/>
            <ac:picMk id="10" creationId="{18ABD9A1-1D3A-528D-D035-A8F47EF798F4}"/>
          </ac:picMkLst>
        </pc:picChg>
        <pc:picChg chg="add del">
          <ac:chgData name="Wadekar, Rutwik" userId="55e6a446-208c-4529-864d-3d7e7a9bcf1b" providerId="ADAL" clId="{D247D406-A6F9-4502-A715-D3A81C755398}" dt="2024-03-28T15:15:43.368" v="3830" actId="478"/>
          <ac:picMkLst>
            <pc:docMk/>
            <pc:sldMk cId="2753786654" sldId="313"/>
            <ac:picMk id="24" creationId="{2143AB5E-E2F9-E6E3-53BE-84190A607D95}"/>
          </ac:picMkLst>
        </pc:picChg>
        <pc:picChg chg="add del mod">
          <ac:chgData name="Wadekar, Rutwik" userId="55e6a446-208c-4529-864d-3d7e7a9bcf1b" providerId="ADAL" clId="{D247D406-A6F9-4502-A715-D3A81C755398}" dt="2024-03-28T14:39:22.895" v="3806" actId="478"/>
          <ac:picMkLst>
            <pc:docMk/>
            <pc:sldMk cId="2753786654" sldId="313"/>
            <ac:picMk id="1026" creationId="{A5BD38C1-0ABA-9046-0189-4E01C0BE7354}"/>
          </ac:picMkLst>
        </pc:picChg>
        <pc:picChg chg="add mod">
          <ac:chgData name="Wadekar, Rutwik" userId="55e6a446-208c-4529-864d-3d7e7a9bcf1b" providerId="ADAL" clId="{D247D406-A6F9-4502-A715-D3A81C755398}" dt="2024-04-02T15:13:35.565" v="4841" actId="1076"/>
          <ac:picMkLst>
            <pc:docMk/>
            <pc:sldMk cId="2753786654" sldId="313"/>
            <ac:picMk id="1026" creationId="{CEF47C80-3019-9CEE-312C-7FC46647D03A}"/>
          </ac:picMkLst>
        </pc:picChg>
        <pc:picChg chg="add mod">
          <ac:chgData name="Wadekar, Rutwik" userId="55e6a446-208c-4529-864d-3d7e7a9bcf1b" providerId="ADAL" clId="{D247D406-A6F9-4502-A715-D3A81C755398}" dt="2024-04-02T15:15:13.959" v="5003" actId="1076"/>
          <ac:picMkLst>
            <pc:docMk/>
            <pc:sldMk cId="2753786654" sldId="313"/>
            <ac:picMk id="1028" creationId="{465CE48E-CA55-465C-45F3-93E4437E970F}"/>
          </ac:picMkLst>
        </pc:picChg>
        <pc:picChg chg="add del mod">
          <ac:chgData name="Wadekar, Rutwik" userId="55e6a446-208c-4529-864d-3d7e7a9bcf1b" providerId="ADAL" clId="{D247D406-A6F9-4502-A715-D3A81C755398}" dt="2024-03-28T14:39:27.821" v="3808" actId="478"/>
          <ac:picMkLst>
            <pc:docMk/>
            <pc:sldMk cId="2753786654" sldId="313"/>
            <ac:picMk id="1028" creationId="{77B440E7-4FF5-822E-CF9C-31F330F2BB62}"/>
          </ac:picMkLst>
        </pc:picChg>
        <pc:inkChg chg="add del">
          <ac:chgData name="Wadekar, Rutwik" userId="55e6a446-208c-4529-864d-3d7e7a9bcf1b" providerId="ADAL" clId="{D247D406-A6F9-4502-A715-D3A81C755398}" dt="2024-03-28T15:01:39.976" v="3813" actId="9405"/>
          <ac:inkMkLst>
            <pc:docMk/>
            <pc:sldMk cId="2753786654" sldId="313"/>
            <ac:inkMk id="14" creationId="{F38AB5EC-11C5-2566-362D-43B875923644}"/>
          </ac:inkMkLst>
        </pc:inkChg>
        <pc:inkChg chg="add del">
          <ac:chgData name="Wadekar, Rutwik" userId="55e6a446-208c-4529-864d-3d7e7a9bcf1b" providerId="ADAL" clId="{D247D406-A6F9-4502-A715-D3A81C755398}" dt="2024-03-28T15:02:01.807" v="3815" actId="9405"/>
          <ac:inkMkLst>
            <pc:docMk/>
            <pc:sldMk cId="2753786654" sldId="313"/>
            <ac:inkMk id="15" creationId="{A9768756-11B5-DAF3-47BC-0E8024B9B199}"/>
          </ac:inkMkLst>
        </pc:inkChg>
        <pc:inkChg chg="add del">
          <ac:chgData name="Wadekar, Rutwik" userId="55e6a446-208c-4529-864d-3d7e7a9bcf1b" providerId="ADAL" clId="{D247D406-A6F9-4502-A715-D3A81C755398}" dt="2024-03-28T15:02:09.571" v="3817" actId="9405"/>
          <ac:inkMkLst>
            <pc:docMk/>
            <pc:sldMk cId="2753786654" sldId="313"/>
            <ac:inkMk id="16" creationId="{AC61696A-8CBA-0C2D-4599-D43762DFE439}"/>
          </ac:inkMkLst>
        </pc:inkChg>
        <pc:inkChg chg="add del">
          <ac:chgData name="Wadekar, Rutwik" userId="55e6a446-208c-4529-864d-3d7e7a9bcf1b" providerId="ADAL" clId="{D247D406-A6F9-4502-A715-D3A81C755398}" dt="2024-03-28T15:15:39.342" v="3828" actId="478"/>
          <ac:inkMkLst>
            <pc:docMk/>
            <pc:sldMk cId="2753786654" sldId="313"/>
            <ac:inkMk id="17" creationId="{62FAC787-A978-DC09-3B1A-8DD6E81D744A}"/>
          </ac:inkMkLst>
        </pc:inkChg>
        <pc:inkChg chg="add del">
          <ac:chgData name="Wadekar, Rutwik" userId="55e6a446-208c-4529-864d-3d7e7a9bcf1b" providerId="ADAL" clId="{D247D406-A6F9-4502-A715-D3A81C755398}" dt="2024-03-28T15:02:32.528" v="3820" actId="9405"/>
          <ac:inkMkLst>
            <pc:docMk/>
            <pc:sldMk cId="2753786654" sldId="313"/>
            <ac:inkMk id="18" creationId="{C28F1C95-F5DF-BDE8-1AFC-2AE1453436A4}"/>
          </ac:inkMkLst>
        </pc:inkChg>
        <pc:inkChg chg="add del">
          <ac:chgData name="Wadekar, Rutwik" userId="55e6a446-208c-4529-864d-3d7e7a9bcf1b" providerId="ADAL" clId="{D247D406-A6F9-4502-A715-D3A81C755398}" dt="2024-03-28T15:02:45.180" v="3822" actId="9405"/>
          <ac:inkMkLst>
            <pc:docMk/>
            <pc:sldMk cId="2753786654" sldId="313"/>
            <ac:inkMk id="19" creationId="{0F8F2A38-CC91-6908-CC0B-511236047968}"/>
          </ac:inkMkLst>
        </pc:inkChg>
        <pc:inkChg chg="add del">
          <ac:chgData name="Wadekar, Rutwik" userId="55e6a446-208c-4529-864d-3d7e7a9bcf1b" providerId="ADAL" clId="{D247D406-A6F9-4502-A715-D3A81C755398}" dt="2024-03-28T15:02:53.154" v="3824" actId="9405"/>
          <ac:inkMkLst>
            <pc:docMk/>
            <pc:sldMk cId="2753786654" sldId="313"/>
            <ac:inkMk id="20" creationId="{F9884FDE-1977-7D31-711C-77B73E78E4F6}"/>
          </ac:inkMkLst>
        </pc:inkChg>
        <pc:inkChg chg="add del">
          <ac:chgData name="Wadekar, Rutwik" userId="55e6a446-208c-4529-864d-3d7e7a9bcf1b" providerId="ADAL" clId="{D247D406-A6F9-4502-A715-D3A81C755398}" dt="2024-03-28T15:03:01.314" v="3826" actId="9405"/>
          <ac:inkMkLst>
            <pc:docMk/>
            <pc:sldMk cId="2753786654" sldId="313"/>
            <ac:inkMk id="21" creationId="{9706BF34-03D7-DF6D-284F-3AE6BE34B84A}"/>
          </ac:inkMkLst>
        </pc:inkChg>
        <pc:inkChg chg="add del">
          <ac:chgData name="Wadekar, Rutwik" userId="55e6a446-208c-4529-864d-3d7e7a9bcf1b" providerId="ADAL" clId="{D247D406-A6F9-4502-A715-D3A81C755398}" dt="2024-03-28T15:15:39.342" v="3828" actId="478"/>
          <ac:inkMkLst>
            <pc:docMk/>
            <pc:sldMk cId="2753786654" sldId="313"/>
            <ac:inkMk id="22" creationId="{CD3BD3D5-A769-B459-FC5C-94B3A848CB1B}"/>
          </ac:inkMkLst>
        </pc:inkChg>
      </pc:sldChg>
      <pc:sldChg chg="modSp add del mod ord">
        <pc:chgData name="Wadekar, Rutwik" userId="55e6a446-208c-4529-864d-3d7e7a9bcf1b" providerId="ADAL" clId="{D247D406-A6F9-4502-A715-D3A81C755398}" dt="2024-04-02T15:12:16.208" v="4819" actId="47"/>
        <pc:sldMkLst>
          <pc:docMk/>
          <pc:sldMk cId="3187960596" sldId="314"/>
        </pc:sldMkLst>
        <pc:spChg chg="mod">
          <ac:chgData name="Wadekar, Rutwik" userId="55e6a446-208c-4529-864d-3d7e7a9bcf1b" providerId="ADAL" clId="{D247D406-A6F9-4502-A715-D3A81C755398}" dt="2024-03-28T16:44:01.580" v="3871" actId="207"/>
          <ac:spMkLst>
            <pc:docMk/>
            <pc:sldMk cId="3187960596" sldId="314"/>
            <ac:spMk id="6" creationId="{71A0900E-9A7F-0CE7-5FAD-6421BAD2CDBF}"/>
          </ac:spMkLst>
        </pc:spChg>
      </pc:sldChg>
      <pc:sldChg chg="addSp delSp modSp add mod">
        <pc:chgData name="Wadekar, Rutwik" userId="55e6a446-208c-4529-864d-3d7e7a9bcf1b" providerId="ADAL" clId="{D247D406-A6F9-4502-A715-D3A81C755398}" dt="2024-04-02T15:11:59.922" v="4818" actId="20577"/>
        <pc:sldMkLst>
          <pc:docMk/>
          <pc:sldMk cId="1227804978" sldId="315"/>
        </pc:sldMkLst>
        <pc:spChg chg="del mod">
          <ac:chgData name="Wadekar, Rutwik" userId="55e6a446-208c-4529-864d-3d7e7a9bcf1b" providerId="ADAL" clId="{D247D406-A6F9-4502-A715-D3A81C755398}" dt="2024-03-28T16:45:19.801" v="4012" actId="478"/>
          <ac:spMkLst>
            <pc:docMk/>
            <pc:sldMk cId="1227804978" sldId="315"/>
            <ac:spMk id="2" creationId="{0D56D0FC-5C52-DD3E-4C86-8B92F65D3E8A}"/>
          </ac:spMkLst>
        </pc:spChg>
        <pc:spChg chg="mod">
          <ac:chgData name="Wadekar, Rutwik" userId="55e6a446-208c-4529-864d-3d7e7a9bcf1b" providerId="ADAL" clId="{D247D406-A6F9-4502-A715-D3A81C755398}" dt="2024-03-28T16:44:34.080" v="3902" actId="20577"/>
          <ac:spMkLst>
            <pc:docMk/>
            <pc:sldMk cId="1227804978" sldId="315"/>
            <ac:spMk id="3" creationId="{1C1C2E11-FA05-503A-AEBD-BD309B1186C4}"/>
          </ac:spMkLst>
        </pc:spChg>
        <pc:spChg chg="del">
          <ac:chgData name="Wadekar, Rutwik" userId="55e6a446-208c-4529-864d-3d7e7a9bcf1b" providerId="ADAL" clId="{D247D406-A6F9-4502-A715-D3A81C755398}" dt="2024-03-28T16:45:19.801" v="4012" actId="478"/>
          <ac:spMkLst>
            <pc:docMk/>
            <pc:sldMk cId="1227804978" sldId="315"/>
            <ac:spMk id="6" creationId="{71A0900E-9A7F-0CE7-5FAD-6421BAD2CDBF}"/>
          </ac:spMkLst>
        </pc:spChg>
        <pc:spChg chg="del">
          <ac:chgData name="Wadekar, Rutwik" userId="55e6a446-208c-4529-864d-3d7e7a9bcf1b" providerId="ADAL" clId="{D247D406-A6F9-4502-A715-D3A81C755398}" dt="2024-03-28T16:45:25.010" v="4014" actId="478"/>
          <ac:spMkLst>
            <pc:docMk/>
            <pc:sldMk cId="1227804978" sldId="315"/>
            <ac:spMk id="9" creationId="{EC219B92-50C4-E5F9-DD6D-BCC7B4AD375F}"/>
          </ac:spMkLst>
        </pc:spChg>
        <pc:spChg chg="add mod">
          <ac:chgData name="Wadekar, Rutwik" userId="55e6a446-208c-4529-864d-3d7e7a9bcf1b" providerId="ADAL" clId="{D247D406-A6F9-4502-A715-D3A81C755398}" dt="2024-04-01T01:51:44.237" v="4052" actId="1076"/>
          <ac:spMkLst>
            <pc:docMk/>
            <pc:sldMk cId="1227804978" sldId="315"/>
            <ac:spMk id="11" creationId="{263A8570-1563-483B-DB62-E062B86D5C93}"/>
          </ac:spMkLst>
        </pc:spChg>
        <pc:spChg chg="del">
          <ac:chgData name="Wadekar, Rutwik" userId="55e6a446-208c-4529-864d-3d7e7a9bcf1b" providerId="ADAL" clId="{D247D406-A6F9-4502-A715-D3A81C755398}" dt="2024-03-28T16:45:22.925" v="4013" actId="478"/>
          <ac:spMkLst>
            <pc:docMk/>
            <pc:sldMk cId="1227804978" sldId="315"/>
            <ac:spMk id="12" creationId="{DC1A7075-59C7-D204-E025-7F1ECF255DE5}"/>
          </ac:spMkLst>
        </pc:spChg>
        <pc:spChg chg="del">
          <ac:chgData name="Wadekar, Rutwik" userId="55e6a446-208c-4529-864d-3d7e7a9bcf1b" providerId="ADAL" clId="{D247D406-A6F9-4502-A715-D3A81C755398}" dt="2024-03-28T16:45:19.801" v="4012" actId="478"/>
          <ac:spMkLst>
            <pc:docMk/>
            <pc:sldMk cId="1227804978" sldId="315"/>
            <ac:spMk id="13" creationId="{DAD75BC7-E59F-632F-C9E3-C1A21606F53C}"/>
          </ac:spMkLst>
        </pc:spChg>
        <pc:spChg chg="add mod">
          <ac:chgData name="Wadekar, Rutwik" userId="55e6a446-208c-4529-864d-3d7e7a9bcf1b" providerId="ADAL" clId="{D247D406-A6F9-4502-A715-D3A81C755398}" dt="2024-04-02T15:11:59.922" v="4818" actId="20577"/>
          <ac:spMkLst>
            <pc:docMk/>
            <pc:sldMk cId="1227804978" sldId="315"/>
            <ac:spMk id="14" creationId="{EB7EB82E-14CC-3592-1211-A8E7258BCBD2}"/>
          </ac:spMkLst>
        </pc:spChg>
        <pc:picChg chg="add mod">
          <ac:chgData name="Wadekar, Rutwik" userId="55e6a446-208c-4529-864d-3d7e7a9bcf1b" providerId="ADAL" clId="{D247D406-A6F9-4502-A715-D3A81C755398}" dt="2024-04-01T01:45:14.700" v="4033" actId="14100"/>
          <ac:picMkLst>
            <pc:docMk/>
            <pc:sldMk cId="1227804978" sldId="315"/>
            <ac:picMk id="6" creationId="{8F20B613-E2B5-5DFA-3757-92F31668EA80}"/>
          </ac:picMkLst>
        </pc:picChg>
        <pc:picChg chg="add mod">
          <ac:chgData name="Wadekar, Rutwik" userId="55e6a446-208c-4529-864d-3d7e7a9bcf1b" providerId="ADAL" clId="{D247D406-A6F9-4502-A715-D3A81C755398}" dt="2024-04-01T01:45:42.363" v="4039" actId="1076"/>
          <ac:picMkLst>
            <pc:docMk/>
            <pc:sldMk cId="1227804978" sldId="315"/>
            <ac:picMk id="9" creationId="{2FA6B8BF-5625-54B3-0B21-A43DEF65D0B0}"/>
          </ac:picMkLst>
        </pc:picChg>
        <pc:picChg chg="add mod">
          <ac:chgData name="Wadekar, Rutwik" userId="55e6a446-208c-4529-864d-3d7e7a9bcf1b" providerId="ADAL" clId="{D247D406-A6F9-4502-A715-D3A81C755398}" dt="2024-04-01T01:49:52.193" v="4049" actId="14826"/>
          <ac:picMkLst>
            <pc:docMk/>
            <pc:sldMk cId="1227804978" sldId="315"/>
            <ac:picMk id="10" creationId="{E98F69A9-7F22-3461-2F92-7ABF493DD153}"/>
          </ac:picMkLst>
        </pc:picChg>
        <pc:picChg chg="add mod">
          <ac:chgData name="Wadekar, Rutwik" userId="55e6a446-208c-4529-864d-3d7e7a9bcf1b" providerId="ADAL" clId="{D247D406-A6F9-4502-A715-D3A81C755398}" dt="2024-04-01T01:52:18.878" v="4057" actId="1076"/>
          <ac:picMkLst>
            <pc:docMk/>
            <pc:sldMk cId="1227804978" sldId="315"/>
            <ac:picMk id="13" creationId="{C9ECB3B6-7030-25E8-4449-B140E0D6C397}"/>
          </ac:picMkLst>
        </pc:picChg>
        <pc:picChg chg="del">
          <ac:chgData name="Wadekar, Rutwik" userId="55e6a446-208c-4529-864d-3d7e7a9bcf1b" providerId="ADAL" clId="{D247D406-A6F9-4502-A715-D3A81C755398}" dt="2024-03-28T16:45:19.801" v="4012" actId="478"/>
          <ac:picMkLst>
            <pc:docMk/>
            <pc:sldMk cId="1227804978" sldId="315"/>
            <ac:picMk id="1026" creationId="{CEF47C80-3019-9CEE-312C-7FC46647D03A}"/>
          </ac:picMkLst>
        </pc:picChg>
        <pc:picChg chg="del">
          <ac:chgData name="Wadekar, Rutwik" userId="55e6a446-208c-4529-864d-3d7e7a9bcf1b" providerId="ADAL" clId="{D247D406-A6F9-4502-A715-D3A81C755398}" dt="2024-03-28T16:45:19.801" v="4012" actId="478"/>
          <ac:picMkLst>
            <pc:docMk/>
            <pc:sldMk cId="1227804978" sldId="315"/>
            <ac:picMk id="1028" creationId="{465CE48E-CA55-465C-45F3-93E4437E970F}"/>
          </ac:picMkLst>
        </pc:picChg>
      </pc:sldChg>
      <pc:sldChg chg="new del">
        <pc:chgData name="Wadekar, Rutwik" userId="55e6a446-208c-4529-864d-3d7e7a9bcf1b" providerId="ADAL" clId="{D247D406-A6F9-4502-A715-D3A81C755398}" dt="2024-03-28T16:45:36.370" v="4016" actId="47"/>
        <pc:sldMkLst>
          <pc:docMk/>
          <pc:sldMk cId="125086394" sldId="316"/>
        </pc:sldMkLst>
      </pc:sldChg>
      <pc:sldChg chg="addSp delSp modSp add del mod">
        <pc:chgData name="Wadekar, Rutwik" userId="55e6a446-208c-4529-864d-3d7e7a9bcf1b" providerId="ADAL" clId="{D247D406-A6F9-4502-A715-D3A81C755398}" dt="2024-04-01T01:49:23.093" v="4046" actId="47"/>
        <pc:sldMkLst>
          <pc:docMk/>
          <pc:sldMk cId="385952131" sldId="316"/>
        </pc:sldMkLst>
        <pc:spChg chg="add del">
          <ac:chgData name="Wadekar, Rutwik" userId="55e6a446-208c-4529-864d-3d7e7a9bcf1b" providerId="ADAL" clId="{D247D406-A6F9-4502-A715-D3A81C755398}" dt="2024-03-28T16:46:50.694" v="4024" actId="478"/>
          <ac:spMkLst>
            <pc:docMk/>
            <pc:sldMk cId="385952131" sldId="316"/>
            <ac:spMk id="3" creationId="{1C1C2E11-FA05-503A-AEBD-BD309B1186C4}"/>
          </ac:spMkLst>
        </pc:spChg>
        <pc:spChg chg="add del">
          <ac:chgData name="Wadekar, Rutwik" userId="55e6a446-208c-4529-864d-3d7e7a9bcf1b" providerId="ADAL" clId="{D247D406-A6F9-4502-A715-D3A81C755398}" dt="2024-03-28T16:46:50.694" v="4024" actId="478"/>
          <ac:spMkLst>
            <pc:docMk/>
            <pc:sldMk cId="385952131" sldId="316"/>
            <ac:spMk id="5" creationId="{237361E8-4A58-1F8F-1993-F8A359AEC810}"/>
          </ac:spMkLst>
        </pc:spChg>
        <pc:spChg chg="add del">
          <ac:chgData name="Wadekar, Rutwik" userId="55e6a446-208c-4529-864d-3d7e7a9bcf1b" providerId="ADAL" clId="{D247D406-A6F9-4502-A715-D3A81C755398}" dt="2024-03-28T16:46:50.694" v="4024" actId="478"/>
          <ac:spMkLst>
            <pc:docMk/>
            <pc:sldMk cId="385952131" sldId="316"/>
            <ac:spMk id="7" creationId="{FABE394D-1B7C-D473-BF4C-5893A7795528}"/>
          </ac:spMkLst>
        </pc:spChg>
        <pc:picChg chg="mod">
          <ac:chgData name="Wadekar, Rutwik" userId="55e6a446-208c-4529-864d-3d7e7a9bcf1b" providerId="ADAL" clId="{D247D406-A6F9-4502-A715-D3A81C755398}" dt="2024-04-01T01:46:09.473" v="4045" actId="1076"/>
          <ac:picMkLst>
            <pc:docMk/>
            <pc:sldMk cId="385952131" sldId="316"/>
            <ac:picMk id="4" creationId="{F0B9CADF-B72D-9FA5-FAEF-313E157F0088}"/>
          </ac:picMkLst>
        </pc:picChg>
      </pc:sldChg>
      <pc:sldChg chg="addSp delSp modSp add mod ord">
        <pc:chgData name="Wadekar, Rutwik" userId="55e6a446-208c-4529-864d-3d7e7a9bcf1b" providerId="ADAL" clId="{D247D406-A6F9-4502-A715-D3A81C755398}" dt="2024-04-02T15:04:30.743" v="4627" actId="20577"/>
        <pc:sldMkLst>
          <pc:docMk/>
          <pc:sldMk cId="2973013687" sldId="316"/>
        </pc:sldMkLst>
        <pc:spChg chg="add mod">
          <ac:chgData name="Wadekar, Rutwik" userId="55e6a446-208c-4529-864d-3d7e7a9bcf1b" providerId="ADAL" clId="{D247D406-A6F9-4502-A715-D3A81C755398}" dt="2024-04-02T14:52:10.131" v="4493" actId="1076"/>
          <ac:spMkLst>
            <pc:docMk/>
            <pc:sldMk cId="2973013687" sldId="316"/>
            <ac:spMk id="2" creationId="{FBE08F1F-7DB4-FE54-2480-81B73A516E60}"/>
          </ac:spMkLst>
        </pc:spChg>
        <pc:spChg chg="mod">
          <ac:chgData name="Wadekar, Rutwik" userId="55e6a446-208c-4529-864d-3d7e7a9bcf1b" providerId="ADAL" clId="{D247D406-A6F9-4502-A715-D3A81C755398}" dt="2024-04-01T01:59:55.525" v="4321" actId="313"/>
          <ac:spMkLst>
            <pc:docMk/>
            <pc:sldMk cId="2973013687" sldId="316"/>
            <ac:spMk id="3" creationId="{1C1C2E11-FA05-503A-AEBD-BD309B1186C4}"/>
          </ac:spMkLst>
        </pc:spChg>
        <pc:spChg chg="mod">
          <ac:chgData name="Wadekar, Rutwik" userId="55e6a446-208c-4529-864d-3d7e7a9bcf1b" providerId="ADAL" clId="{D247D406-A6F9-4502-A715-D3A81C755398}" dt="2024-04-02T14:55:40.472" v="4504" actId="1076"/>
          <ac:spMkLst>
            <pc:docMk/>
            <pc:sldMk cId="2973013687" sldId="316"/>
            <ac:spMk id="5" creationId="{237361E8-4A58-1F8F-1993-F8A359AEC810}"/>
          </ac:spMkLst>
        </pc:spChg>
        <pc:spChg chg="add mod">
          <ac:chgData name="Wadekar, Rutwik" userId="55e6a446-208c-4529-864d-3d7e7a9bcf1b" providerId="ADAL" clId="{D247D406-A6F9-4502-A715-D3A81C755398}" dt="2024-04-02T14:56:05.366" v="4509" actId="1076"/>
          <ac:spMkLst>
            <pc:docMk/>
            <pc:sldMk cId="2973013687" sldId="316"/>
            <ac:spMk id="6" creationId="{F7D6CD0B-B636-3D10-71F8-FCEED254ABEE}"/>
          </ac:spMkLst>
        </pc:spChg>
        <pc:spChg chg="add mod">
          <ac:chgData name="Wadekar, Rutwik" userId="55e6a446-208c-4529-864d-3d7e7a9bcf1b" providerId="ADAL" clId="{D247D406-A6F9-4502-A715-D3A81C755398}" dt="2024-04-02T15:03:11.281" v="4541" actId="1076"/>
          <ac:spMkLst>
            <pc:docMk/>
            <pc:sldMk cId="2973013687" sldId="316"/>
            <ac:spMk id="10" creationId="{F10D0B29-F1BB-C544-19B0-8B8689D77EE0}"/>
          </ac:spMkLst>
        </pc:spChg>
        <pc:spChg chg="add mod">
          <ac:chgData name="Wadekar, Rutwik" userId="55e6a446-208c-4529-864d-3d7e7a9bcf1b" providerId="ADAL" clId="{D247D406-A6F9-4502-A715-D3A81C755398}" dt="2024-04-02T15:03:28.318" v="4543" actId="1076"/>
          <ac:spMkLst>
            <pc:docMk/>
            <pc:sldMk cId="2973013687" sldId="316"/>
            <ac:spMk id="11" creationId="{224C89FA-F724-837C-3180-0429ABB30EEF}"/>
          </ac:spMkLst>
        </pc:spChg>
        <pc:spChg chg="del">
          <ac:chgData name="Wadekar, Rutwik" userId="55e6a446-208c-4529-864d-3d7e7a9bcf1b" providerId="ADAL" clId="{D247D406-A6F9-4502-A715-D3A81C755398}" dt="2024-04-01T01:55:55.592" v="4137" actId="478"/>
          <ac:spMkLst>
            <pc:docMk/>
            <pc:sldMk cId="2973013687" sldId="316"/>
            <ac:spMk id="11" creationId="{263A8570-1563-483B-DB62-E062B86D5C93}"/>
          </ac:spMkLst>
        </pc:spChg>
        <pc:spChg chg="add mod">
          <ac:chgData name="Wadekar, Rutwik" userId="55e6a446-208c-4529-864d-3d7e7a9bcf1b" providerId="ADAL" clId="{D247D406-A6F9-4502-A715-D3A81C755398}" dt="2024-04-02T15:03:45.780" v="4575" actId="20577"/>
          <ac:spMkLst>
            <pc:docMk/>
            <pc:sldMk cId="2973013687" sldId="316"/>
            <ac:spMk id="13" creationId="{19F6A42F-551F-4C57-4C23-B5D69617D06E}"/>
          </ac:spMkLst>
        </pc:spChg>
        <pc:spChg chg="mod">
          <ac:chgData name="Wadekar, Rutwik" userId="55e6a446-208c-4529-864d-3d7e7a9bcf1b" providerId="ADAL" clId="{D247D406-A6F9-4502-A715-D3A81C755398}" dt="2024-04-02T14:51:30.412" v="4464" actId="20577"/>
          <ac:spMkLst>
            <pc:docMk/>
            <pc:sldMk cId="2973013687" sldId="316"/>
            <ac:spMk id="14" creationId="{EB7EB82E-14CC-3592-1211-A8E7258BCBD2}"/>
          </ac:spMkLst>
        </pc:spChg>
        <pc:spChg chg="add mod">
          <ac:chgData name="Wadekar, Rutwik" userId="55e6a446-208c-4529-864d-3d7e7a9bcf1b" providerId="ADAL" clId="{D247D406-A6F9-4502-A715-D3A81C755398}" dt="2024-04-02T15:03:58.758" v="4577" actId="1076"/>
          <ac:spMkLst>
            <pc:docMk/>
            <pc:sldMk cId="2973013687" sldId="316"/>
            <ac:spMk id="15" creationId="{2BA4A67C-A7B4-F7B8-F8FD-BDC25EFE3F20}"/>
          </ac:spMkLst>
        </pc:spChg>
        <pc:spChg chg="add mod">
          <ac:chgData name="Wadekar, Rutwik" userId="55e6a446-208c-4529-864d-3d7e7a9bcf1b" providerId="ADAL" clId="{D247D406-A6F9-4502-A715-D3A81C755398}" dt="2024-04-02T15:04:12.009" v="4598" actId="20577"/>
          <ac:spMkLst>
            <pc:docMk/>
            <pc:sldMk cId="2973013687" sldId="316"/>
            <ac:spMk id="17" creationId="{771EF5FE-320B-7F00-BCE1-B1364BDA2C19}"/>
          </ac:spMkLst>
        </pc:spChg>
        <pc:spChg chg="add mod">
          <ac:chgData name="Wadekar, Rutwik" userId="55e6a446-208c-4529-864d-3d7e7a9bcf1b" providerId="ADAL" clId="{D247D406-A6F9-4502-A715-D3A81C755398}" dt="2024-04-02T15:04:22.845" v="4600" actId="1076"/>
          <ac:spMkLst>
            <pc:docMk/>
            <pc:sldMk cId="2973013687" sldId="316"/>
            <ac:spMk id="18" creationId="{D247154E-670D-43B0-7C36-CE12D52D0641}"/>
          </ac:spMkLst>
        </pc:spChg>
        <pc:spChg chg="add mod">
          <ac:chgData name="Wadekar, Rutwik" userId="55e6a446-208c-4529-864d-3d7e7a9bcf1b" providerId="ADAL" clId="{D247D406-A6F9-4502-A715-D3A81C755398}" dt="2024-04-02T15:04:30.743" v="4627" actId="20577"/>
          <ac:spMkLst>
            <pc:docMk/>
            <pc:sldMk cId="2973013687" sldId="316"/>
            <ac:spMk id="20" creationId="{8ADED090-195D-1925-1E89-98B8FEEAEBCC}"/>
          </ac:spMkLst>
        </pc:spChg>
        <pc:picChg chg="del">
          <ac:chgData name="Wadekar, Rutwik" userId="55e6a446-208c-4529-864d-3d7e7a9bcf1b" providerId="ADAL" clId="{D247D406-A6F9-4502-A715-D3A81C755398}" dt="2024-04-01T01:55:55.592" v="4137" actId="478"/>
          <ac:picMkLst>
            <pc:docMk/>
            <pc:sldMk cId="2973013687" sldId="316"/>
            <ac:picMk id="6" creationId="{8F20B613-E2B5-5DFA-3757-92F31668EA80}"/>
          </ac:picMkLst>
        </pc:picChg>
        <pc:picChg chg="del">
          <ac:chgData name="Wadekar, Rutwik" userId="55e6a446-208c-4529-864d-3d7e7a9bcf1b" providerId="ADAL" clId="{D247D406-A6F9-4502-A715-D3A81C755398}" dt="2024-04-01T01:55:55.592" v="4137" actId="478"/>
          <ac:picMkLst>
            <pc:docMk/>
            <pc:sldMk cId="2973013687" sldId="316"/>
            <ac:picMk id="9" creationId="{2FA6B8BF-5625-54B3-0B21-A43DEF65D0B0}"/>
          </ac:picMkLst>
        </pc:picChg>
        <pc:picChg chg="add mod">
          <ac:chgData name="Wadekar, Rutwik" userId="55e6a446-208c-4529-864d-3d7e7a9bcf1b" providerId="ADAL" clId="{D247D406-A6F9-4502-A715-D3A81C755398}" dt="2024-04-02T14:56:08.406" v="4510" actId="1076"/>
          <ac:picMkLst>
            <pc:docMk/>
            <pc:sldMk cId="2973013687" sldId="316"/>
            <ac:picMk id="9" creationId="{E54529C9-8B9C-961A-EC34-CEDF44FBBD9E}"/>
          </ac:picMkLst>
        </pc:picChg>
        <pc:picChg chg="del">
          <ac:chgData name="Wadekar, Rutwik" userId="55e6a446-208c-4529-864d-3d7e7a9bcf1b" providerId="ADAL" clId="{D247D406-A6F9-4502-A715-D3A81C755398}" dt="2024-04-01T01:55:55.592" v="4137" actId="478"/>
          <ac:picMkLst>
            <pc:docMk/>
            <pc:sldMk cId="2973013687" sldId="316"/>
            <ac:picMk id="10" creationId="{E98F69A9-7F22-3461-2F92-7ABF493DD153}"/>
          </ac:picMkLst>
        </pc:picChg>
        <pc:picChg chg="add mod">
          <ac:chgData name="Wadekar, Rutwik" userId="55e6a446-208c-4529-864d-3d7e7a9bcf1b" providerId="ADAL" clId="{D247D406-A6F9-4502-A715-D3A81C755398}" dt="2024-04-02T15:03:28.318" v="4543" actId="1076"/>
          <ac:picMkLst>
            <pc:docMk/>
            <pc:sldMk cId="2973013687" sldId="316"/>
            <ac:picMk id="12" creationId="{1774F0F0-F0CF-84BE-336B-E4BB4487CB6E}"/>
          </ac:picMkLst>
        </pc:picChg>
        <pc:picChg chg="del">
          <ac:chgData name="Wadekar, Rutwik" userId="55e6a446-208c-4529-864d-3d7e7a9bcf1b" providerId="ADAL" clId="{D247D406-A6F9-4502-A715-D3A81C755398}" dt="2024-04-01T01:55:55.592" v="4137" actId="478"/>
          <ac:picMkLst>
            <pc:docMk/>
            <pc:sldMk cId="2973013687" sldId="316"/>
            <ac:picMk id="13" creationId="{C9ECB3B6-7030-25E8-4449-B140E0D6C397}"/>
          </ac:picMkLst>
        </pc:picChg>
        <pc:picChg chg="add mod">
          <ac:chgData name="Wadekar, Rutwik" userId="55e6a446-208c-4529-864d-3d7e7a9bcf1b" providerId="ADAL" clId="{D247D406-A6F9-4502-A715-D3A81C755398}" dt="2024-04-02T15:03:58.758" v="4577" actId="1076"/>
          <ac:picMkLst>
            <pc:docMk/>
            <pc:sldMk cId="2973013687" sldId="316"/>
            <ac:picMk id="16" creationId="{03B68DB4-976B-07C8-4816-8119F307675F}"/>
          </ac:picMkLst>
        </pc:picChg>
        <pc:picChg chg="add mod">
          <ac:chgData name="Wadekar, Rutwik" userId="55e6a446-208c-4529-864d-3d7e7a9bcf1b" providerId="ADAL" clId="{D247D406-A6F9-4502-A715-D3A81C755398}" dt="2024-04-02T15:04:22.845" v="4600" actId="1076"/>
          <ac:picMkLst>
            <pc:docMk/>
            <pc:sldMk cId="2973013687" sldId="316"/>
            <ac:picMk id="19" creationId="{8F2F820F-F52F-7BED-682E-5D25C5D4104F}"/>
          </ac:picMkLst>
        </pc:picChg>
      </pc:sldChg>
      <pc:sldChg chg="modSp add mod">
        <pc:chgData name="Wadekar, Rutwik" userId="55e6a446-208c-4529-864d-3d7e7a9bcf1b" providerId="ADAL" clId="{D247D406-A6F9-4502-A715-D3A81C755398}" dt="2024-04-02T15:05:03.576" v="4629" actId="207"/>
        <pc:sldMkLst>
          <pc:docMk/>
          <pc:sldMk cId="3401706641" sldId="317"/>
        </pc:sldMkLst>
        <pc:spChg chg="mod">
          <ac:chgData name="Wadekar, Rutwik" userId="55e6a446-208c-4529-864d-3d7e7a9bcf1b" providerId="ADAL" clId="{D247D406-A6F9-4502-A715-D3A81C755398}" dt="2024-04-02T15:05:03.576" v="4629" actId="207"/>
          <ac:spMkLst>
            <pc:docMk/>
            <pc:sldMk cId="3401706641" sldId="317"/>
            <ac:spMk id="15" creationId="{2BA4A67C-A7B4-F7B8-F8FD-BDC25EFE3F20}"/>
          </ac:spMkLst>
        </pc:spChg>
      </pc:sldChg>
      <pc:sldChg chg="addSp delSp modSp add mod delAnim modAnim">
        <pc:chgData name="Wadekar, Rutwik" userId="55e6a446-208c-4529-864d-3d7e7a9bcf1b" providerId="ADAL" clId="{D247D406-A6F9-4502-A715-D3A81C755398}" dt="2024-04-02T15:10:20.854" v="4735" actId="20577"/>
        <pc:sldMkLst>
          <pc:docMk/>
          <pc:sldMk cId="3971574532" sldId="318"/>
        </pc:sldMkLst>
        <pc:spChg chg="del">
          <ac:chgData name="Wadekar, Rutwik" userId="55e6a446-208c-4529-864d-3d7e7a9bcf1b" providerId="ADAL" clId="{D247D406-A6F9-4502-A715-D3A81C755398}" dt="2024-04-02T15:07:58.602" v="4635" actId="478"/>
          <ac:spMkLst>
            <pc:docMk/>
            <pc:sldMk cId="3971574532" sldId="318"/>
            <ac:spMk id="2" creationId="{FBE08F1F-7DB4-FE54-2480-81B73A516E60}"/>
          </ac:spMkLst>
        </pc:spChg>
        <pc:spChg chg="mod">
          <ac:chgData name="Wadekar, Rutwik" userId="55e6a446-208c-4529-864d-3d7e7a9bcf1b" providerId="ADAL" clId="{D247D406-A6F9-4502-A715-D3A81C755398}" dt="2024-04-02T15:08:05.351" v="4650" actId="20577"/>
          <ac:spMkLst>
            <pc:docMk/>
            <pc:sldMk cId="3971574532" sldId="318"/>
            <ac:spMk id="3" creationId="{1C1C2E11-FA05-503A-AEBD-BD309B1186C4}"/>
          </ac:spMkLst>
        </pc:spChg>
        <pc:spChg chg="del">
          <ac:chgData name="Wadekar, Rutwik" userId="55e6a446-208c-4529-864d-3d7e7a9bcf1b" providerId="ADAL" clId="{D247D406-A6F9-4502-A715-D3A81C755398}" dt="2024-04-02T15:07:42.698" v="4631" actId="478"/>
          <ac:spMkLst>
            <pc:docMk/>
            <pc:sldMk cId="3971574532" sldId="318"/>
            <ac:spMk id="6" creationId="{F7D6CD0B-B636-3D10-71F8-FCEED254ABEE}"/>
          </ac:spMkLst>
        </pc:spChg>
        <pc:spChg chg="del">
          <ac:chgData name="Wadekar, Rutwik" userId="55e6a446-208c-4529-864d-3d7e7a9bcf1b" providerId="ADAL" clId="{D247D406-A6F9-4502-A715-D3A81C755398}" dt="2024-04-02T15:07:42.698" v="4631" actId="478"/>
          <ac:spMkLst>
            <pc:docMk/>
            <pc:sldMk cId="3971574532" sldId="318"/>
            <ac:spMk id="10" creationId="{F10D0B29-F1BB-C544-19B0-8B8689D77EE0}"/>
          </ac:spMkLst>
        </pc:spChg>
        <pc:spChg chg="del">
          <ac:chgData name="Wadekar, Rutwik" userId="55e6a446-208c-4529-864d-3d7e7a9bcf1b" providerId="ADAL" clId="{D247D406-A6F9-4502-A715-D3A81C755398}" dt="2024-04-02T15:07:42.698" v="4631" actId="478"/>
          <ac:spMkLst>
            <pc:docMk/>
            <pc:sldMk cId="3971574532" sldId="318"/>
            <ac:spMk id="11" creationId="{224C89FA-F724-837C-3180-0429ABB30EEF}"/>
          </ac:spMkLst>
        </pc:spChg>
        <pc:spChg chg="del">
          <ac:chgData name="Wadekar, Rutwik" userId="55e6a446-208c-4529-864d-3d7e7a9bcf1b" providerId="ADAL" clId="{D247D406-A6F9-4502-A715-D3A81C755398}" dt="2024-04-02T15:07:42.698" v="4631" actId="478"/>
          <ac:spMkLst>
            <pc:docMk/>
            <pc:sldMk cId="3971574532" sldId="318"/>
            <ac:spMk id="13" creationId="{19F6A42F-551F-4C57-4C23-B5D69617D06E}"/>
          </ac:spMkLst>
        </pc:spChg>
        <pc:spChg chg="mod">
          <ac:chgData name="Wadekar, Rutwik" userId="55e6a446-208c-4529-864d-3d7e7a9bcf1b" providerId="ADAL" clId="{D247D406-A6F9-4502-A715-D3A81C755398}" dt="2024-04-02T15:08:24.032" v="4719" actId="20577"/>
          <ac:spMkLst>
            <pc:docMk/>
            <pc:sldMk cId="3971574532" sldId="318"/>
            <ac:spMk id="14" creationId="{EB7EB82E-14CC-3592-1211-A8E7258BCBD2}"/>
          </ac:spMkLst>
        </pc:spChg>
        <pc:spChg chg="del">
          <ac:chgData name="Wadekar, Rutwik" userId="55e6a446-208c-4529-864d-3d7e7a9bcf1b" providerId="ADAL" clId="{D247D406-A6F9-4502-A715-D3A81C755398}" dt="2024-04-02T15:07:53.462" v="4633" actId="478"/>
          <ac:spMkLst>
            <pc:docMk/>
            <pc:sldMk cId="3971574532" sldId="318"/>
            <ac:spMk id="15" creationId="{2BA4A67C-A7B4-F7B8-F8FD-BDC25EFE3F20}"/>
          </ac:spMkLst>
        </pc:spChg>
        <pc:spChg chg="del">
          <ac:chgData name="Wadekar, Rutwik" userId="55e6a446-208c-4529-864d-3d7e7a9bcf1b" providerId="ADAL" clId="{D247D406-A6F9-4502-A715-D3A81C755398}" dt="2024-04-02T15:07:53.462" v="4633" actId="478"/>
          <ac:spMkLst>
            <pc:docMk/>
            <pc:sldMk cId="3971574532" sldId="318"/>
            <ac:spMk id="17" creationId="{771EF5FE-320B-7F00-BCE1-B1364BDA2C19}"/>
          </ac:spMkLst>
        </pc:spChg>
        <pc:spChg chg="del">
          <ac:chgData name="Wadekar, Rutwik" userId="55e6a446-208c-4529-864d-3d7e7a9bcf1b" providerId="ADAL" clId="{D247D406-A6F9-4502-A715-D3A81C755398}" dt="2024-04-02T15:07:53.462" v="4633" actId="478"/>
          <ac:spMkLst>
            <pc:docMk/>
            <pc:sldMk cId="3971574532" sldId="318"/>
            <ac:spMk id="18" creationId="{D247154E-670D-43B0-7C36-CE12D52D0641}"/>
          </ac:spMkLst>
        </pc:spChg>
        <pc:spChg chg="del">
          <ac:chgData name="Wadekar, Rutwik" userId="55e6a446-208c-4529-864d-3d7e7a9bcf1b" providerId="ADAL" clId="{D247D406-A6F9-4502-A715-D3A81C755398}" dt="2024-04-02T15:07:53.462" v="4633" actId="478"/>
          <ac:spMkLst>
            <pc:docMk/>
            <pc:sldMk cId="3971574532" sldId="318"/>
            <ac:spMk id="20" creationId="{8ADED090-195D-1925-1E89-98B8FEEAEBCC}"/>
          </ac:spMkLst>
        </pc:spChg>
        <pc:spChg chg="add mod">
          <ac:chgData name="Wadekar, Rutwik" userId="55e6a446-208c-4529-864d-3d7e7a9bcf1b" providerId="ADAL" clId="{D247D406-A6F9-4502-A715-D3A81C755398}" dt="2024-04-02T15:09:56.310" v="4726" actId="14100"/>
          <ac:spMkLst>
            <pc:docMk/>
            <pc:sldMk cId="3971574532" sldId="318"/>
            <ac:spMk id="21" creationId="{B08A81D3-A8B6-9080-463B-F83561D780BD}"/>
          </ac:spMkLst>
        </pc:spChg>
        <pc:spChg chg="add del mod">
          <ac:chgData name="Wadekar, Rutwik" userId="55e6a446-208c-4529-864d-3d7e7a9bcf1b" providerId="ADAL" clId="{D247D406-A6F9-4502-A715-D3A81C755398}" dt="2024-04-02T15:09:50.564" v="4725" actId="478"/>
          <ac:spMkLst>
            <pc:docMk/>
            <pc:sldMk cId="3971574532" sldId="318"/>
            <ac:spMk id="22" creationId="{511CDD90-C169-0734-16BB-CF26013C8588}"/>
          </ac:spMkLst>
        </pc:spChg>
        <pc:spChg chg="add mod">
          <ac:chgData name="Wadekar, Rutwik" userId="55e6a446-208c-4529-864d-3d7e7a9bcf1b" providerId="ADAL" clId="{D247D406-A6F9-4502-A715-D3A81C755398}" dt="2024-04-02T15:10:20.854" v="4735" actId="20577"/>
          <ac:spMkLst>
            <pc:docMk/>
            <pc:sldMk cId="3971574532" sldId="318"/>
            <ac:spMk id="23" creationId="{666E0546-B9EC-CAC7-435B-3BA3A470815D}"/>
          </ac:spMkLst>
        </pc:spChg>
        <pc:picChg chg="add mod">
          <ac:chgData name="Wadekar, Rutwik" userId="55e6a446-208c-4529-864d-3d7e7a9bcf1b" providerId="ADAL" clId="{D247D406-A6F9-4502-A715-D3A81C755398}" dt="2024-04-02T15:08:48.546" v="4720"/>
          <ac:picMkLst>
            <pc:docMk/>
            <pc:sldMk cId="3971574532" sldId="318"/>
            <ac:picMk id="8" creationId="{EF29B8E2-E1C3-9C1D-8FAB-47D4A3EC2224}"/>
          </ac:picMkLst>
        </pc:picChg>
        <pc:picChg chg="del">
          <ac:chgData name="Wadekar, Rutwik" userId="55e6a446-208c-4529-864d-3d7e7a9bcf1b" providerId="ADAL" clId="{D247D406-A6F9-4502-A715-D3A81C755398}" dt="2024-04-02T15:07:42.698" v="4631" actId="478"/>
          <ac:picMkLst>
            <pc:docMk/>
            <pc:sldMk cId="3971574532" sldId="318"/>
            <ac:picMk id="9" creationId="{E54529C9-8B9C-961A-EC34-CEDF44FBBD9E}"/>
          </ac:picMkLst>
        </pc:picChg>
        <pc:picChg chg="del">
          <ac:chgData name="Wadekar, Rutwik" userId="55e6a446-208c-4529-864d-3d7e7a9bcf1b" providerId="ADAL" clId="{D247D406-A6F9-4502-A715-D3A81C755398}" dt="2024-04-02T15:07:45.936" v="4632" actId="478"/>
          <ac:picMkLst>
            <pc:docMk/>
            <pc:sldMk cId="3971574532" sldId="318"/>
            <ac:picMk id="12" creationId="{1774F0F0-F0CF-84BE-336B-E4BB4487CB6E}"/>
          </ac:picMkLst>
        </pc:picChg>
        <pc:picChg chg="del">
          <ac:chgData name="Wadekar, Rutwik" userId="55e6a446-208c-4529-864d-3d7e7a9bcf1b" providerId="ADAL" clId="{D247D406-A6F9-4502-A715-D3A81C755398}" dt="2024-04-02T15:07:53.462" v="4633" actId="478"/>
          <ac:picMkLst>
            <pc:docMk/>
            <pc:sldMk cId="3971574532" sldId="318"/>
            <ac:picMk id="16" creationId="{03B68DB4-976B-07C8-4816-8119F307675F}"/>
          </ac:picMkLst>
        </pc:picChg>
        <pc:picChg chg="del">
          <ac:chgData name="Wadekar, Rutwik" userId="55e6a446-208c-4529-864d-3d7e7a9bcf1b" providerId="ADAL" clId="{D247D406-A6F9-4502-A715-D3A81C755398}" dt="2024-04-02T15:07:56.059" v="4634" actId="478"/>
          <ac:picMkLst>
            <pc:docMk/>
            <pc:sldMk cId="3971574532" sldId="318"/>
            <ac:picMk id="19" creationId="{8F2F820F-F52F-7BED-682E-5D25C5D4104F}"/>
          </ac:picMkLst>
        </pc:picChg>
      </pc:sldChg>
      <pc:sldChg chg="addSp delSp modSp add mod modAnim">
        <pc:chgData name="Wadekar, Rutwik" userId="55e6a446-208c-4529-864d-3d7e7a9bcf1b" providerId="ADAL" clId="{D247D406-A6F9-4502-A715-D3A81C755398}" dt="2024-04-02T15:11:17.402" v="4763" actId="20577"/>
        <pc:sldMkLst>
          <pc:docMk/>
          <pc:sldMk cId="3729740316" sldId="319"/>
        </pc:sldMkLst>
        <pc:spChg chg="add del mod">
          <ac:chgData name="Wadekar, Rutwik" userId="55e6a446-208c-4529-864d-3d7e7a9bcf1b" providerId="ADAL" clId="{D247D406-A6F9-4502-A715-D3A81C755398}" dt="2024-04-02T15:10:47.890" v="4738" actId="478"/>
          <ac:spMkLst>
            <pc:docMk/>
            <pc:sldMk cId="3729740316" sldId="319"/>
            <ac:spMk id="2" creationId="{0FEFE40D-86C7-8822-9A4D-25EDE2ACBBF7}"/>
          </ac:spMkLst>
        </pc:spChg>
        <pc:spChg chg="add mod">
          <ac:chgData name="Wadekar, Rutwik" userId="55e6a446-208c-4529-864d-3d7e7a9bcf1b" providerId="ADAL" clId="{D247D406-A6F9-4502-A715-D3A81C755398}" dt="2024-04-02T15:11:17.402" v="4763" actId="20577"/>
          <ac:spMkLst>
            <pc:docMk/>
            <pc:sldMk cId="3729740316" sldId="319"/>
            <ac:spMk id="6" creationId="{E0F1997F-DDFB-CFF9-CF87-1CCC65487188}"/>
          </ac:spMkLst>
        </pc:spChg>
      </pc:sldChg>
      <pc:sldChg chg="add ord">
        <pc:chgData name="Wadekar, Rutwik" userId="55e6a446-208c-4529-864d-3d7e7a9bcf1b" providerId="ADAL" clId="{D247D406-A6F9-4502-A715-D3A81C755398}" dt="2024-04-02T15:17:38.466" v="5252"/>
        <pc:sldMkLst>
          <pc:docMk/>
          <pc:sldMk cId="2153307398" sldId="320"/>
        </pc:sldMkLst>
      </pc:sldChg>
      <pc:sldChg chg="addSp delSp modSp add mod delAnim modAnim">
        <pc:chgData name="Wadekar, Rutwik" userId="55e6a446-208c-4529-864d-3d7e7a9bcf1b" providerId="ADAL" clId="{D247D406-A6F9-4502-A715-D3A81C755398}" dt="2024-04-10T01:53:06.647" v="5383" actId="478"/>
        <pc:sldMkLst>
          <pc:docMk/>
          <pc:sldMk cId="2374923320" sldId="321"/>
        </pc:sldMkLst>
        <pc:spChg chg="mod">
          <ac:chgData name="Wadekar, Rutwik" userId="55e6a446-208c-4529-864d-3d7e7a9bcf1b" providerId="ADAL" clId="{D247D406-A6F9-4502-A715-D3A81C755398}" dt="2024-04-10T01:52:14.917" v="5374" actId="20577"/>
          <ac:spMkLst>
            <pc:docMk/>
            <pc:sldMk cId="2374923320" sldId="321"/>
            <ac:spMk id="2" creationId="{0D56D0FC-5C52-DD3E-4C86-8B92F65D3E8A}"/>
          </ac:spMkLst>
        </pc:spChg>
        <pc:spChg chg="mod">
          <ac:chgData name="Wadekar, Rutwik" userId="55e6a446-208c-4529-864d-3d7e7a9bcf1b" providerId="ADAL" clId="{D247D406-A6F9-4502-A715-D3A81C755398}" dt="2024-04-10T01:51:58.015" v="5309" actId="20577"/>
          <ac:spMkLst>
            <pc:docMk/>
            <pc:sldMk cId="2374923320" sldId="321"/>
            <ac:spMk id="3" creationId="{1C1C2E11-FA05-503A-AEBD-BD309B1186C4}"/>
          </ac:spMkLst>
        </pc:spChg>
        <pc:spChg chg="add mod">
          <ac:chgData name="Wadekar, Rutwik" userId="55e6a446-208c-4529-864d-3d7e7a9bcf1b" providerId="ADAL" clId="{D247D406-A6F9-4502-A715-D3A81C755398}" dt="2024-04-10T01:52:49.916" v="5381" actId="1076"/>
          <ac:spMkLst>
            <pc:docMk/>
            <pc:sldMk cId="2374923320" sldId="321"/>
            <ac:spMk id="6" creationId="{246064C8-6A43-242E-E85E-FE0DC27F3CFE}"/>
          </ac:spMkLst>
        </pc:spChg>
        <pc:spChg chg="del">
          <ac:chgData name="Wadekar, Rutwik" userId="55e6a446-208c-4529-864d-3d7e7a9bcf1b" providerId="ADAL" clId="{D247D406-A6F9-4502-A715-D3A81C755398}" dt="2024-04-10T01:52:22.082" v="5375" actId="478"/>
          <ac:spMkLst>
            <pc:docMk/>
            <pc:sldMk cId="2374923320" sldId="321"/>
            <ac:spMk id="8" creationId="{6E4A21C5-66BF-0F9F-BC4A-BBF764A65C0A}"/>
          </ac:spMkLst>
        </pc:spChg>
        <pc:spChg chg="add del mod">
          <ac:chgData name="Wadekar, Rutwik" userId="55e6a446-208c-4529-864d-3d7e7a9bcf1b" providerId="ADAL" clId="{D247D406-A6F9-4502-A715-D3A81C755398}" dt="2024-04-10T01:53:06.647" v="5383" actId="478"/>
          <ac:spMkLst>
            <pc:docMk/>
            <pc:sldMk cId="2374923320" sldId="321"/>
            <ac:spMk id="9" creationId="{9B20F26F-632F-5CBD-9E9B-B181871556F8}"/>
          </ac:spMkLst>
        </pc:spChg>
        <pc:spChg chg="del">
          <ac:chgData name="Wadekar, Rutwik" userId="55e6a446-208c-4529-864d-3d7e7a9bcf1b" providerId="ADAL" clId="{D247D406-A6F9-4502-A715-D3A81C755398}" dt="2024-04-10T01:52:26.465" v="5376" actId="478"/>
          <ac:spMkLst>
            <pc:docMk/>
            <pc:sldMk cId="2374923320" sldId="321"/>
            <ac:spMk id="10" creationId="{5B890D9D-170D-47F6-9F7F-9AD1DE99FBA3}"/>
          </ac:spMkLst>
        </pc:spChg>
        <pc:spChg chg="del">
          <ac:chgData name="Wadekar, Rutwik" userId="55e6a446-208c-4529-864d-3d7e7a9bcf1b" providerId="ADAL" clId="{D247D406-A6F9-4502-A715-D3A81C755398}" dt="2024-04-10T01:52:22.082" v="5375" actId="478"/>
          <ac:spMkLst>
            <pc:docMk/>
            <pc:sldMk cId="2374923320" sldId="321"/>
            <ac:spMk id="11" creationId="{38DB9990-4C97-3EA3-EC6D-AA33B840125E}"/>
          </ac:spMkLst>
        </pc:spChg>
        <pc:spChg chg="del">
          <ac:chgData name="Wadekar, Rutwik" userId="55e6a446-208c-4529-864d-3d7e7a9bcf1b" providerId="ADAL" clId="{D247D406-A6F9-4502-A715-D3A81C755398}" dt="2024-04-10T01:52:22.082" v="5375" actId="478"/>
          <ac:spMkLst>
            <pc:docMk/>
            <pc:sldMk cId="2374923320" sldId="321"/>
            <ac:spMk id="14" creationId="{0A7E10CC-4DE5-C34C-0352-2003F1294BFF}"/>
          </ac:spMkLst>
        </pc:spChg>
        <pc:spChg chg="del">
          <ac:chgData name="Wadekar, Rutwik" userId="55e6a446-208c-4529-864d-3d7e7a9bcf1b" providerId="ADAL" clId="{D247D406-A6F9-4502-A715-D3A81C755398}" dt="2024-04-10T01:52:26.465" v="5376" actId="478"/>
          <ac:spMkLst>
            <pc:docMk/>
            <pc:sldMk cId="2374923320" sldId="321"/>
            <ac:spMk id="15" creationId="{B953488D-208B-409A-312D-1481A9CDE476}"/>
          </ac:spMkLst>
        </pc:spChg>
        <pc:spChg chg="del">
          <ac:chgData name="Wadekar, Rutwik" userId="55e6a446-208c-4529-864d-3d7e7a9bcf1b" providerId="ADAL" clId="{D247D406-A6F9-4502-A715-D3A81C755398}" dt="2024-04-10T01:52:26.465" v="5376" actId="478"/>
          <ac:spMkLst>
            <pc:docMk/>
            <pc:sldMk cId="2374923320" sldId="321"/>
            <ac:spMk id="16" creationId="{64A06A1E-0EC9-7F4E-754E-29F8E828EC8C}"/>
          </ac:spMkLst>
        </pc:spChg>
        <pc:picChg chg="del">
          <ac:chgData name="Wadekar, Rutwik" userId="55e6a446-208c-4529-864d-3d7e7a9bcf1b" providerId="ADAL" clId="{D247D406-A6F9-4502-A715-D3A81C755398}" dt="2024-04-10T01:52:22.082" v="5375" actId="478"/>
          <ac:picMkLst>
            <pc:docMk/>
            <pc:sldMk cId="2374923320" sldId="321"/>
            <ac:picMk id="1026" creationId="{CEF47C80-3019-9CEE-312C-7FC46647D03A}"/>
          </ac:picMkLst>
        </pc:picChg>
        <pc:picChg chg="mod">
          <ac:chgData name="Wadekar, Rutwik" userId="55e6a446-208c-4529-864d-3d7e7a9bcf1b" providerId="ADAL" clId="{D247D406-A6F9-4502-A715-D3A81C755398}" dt="2024-04-10T01:52:37.106" v="5379" actId="1076"/>
          <ac:picMkLst>
            <pc:docMk/>
            <pc:sldMk cId="2374923320" sldId="321"/>
            <ac:picMk id="1028" creationId="{465CE48E-CA55-465C-45F3-93E4437E970F}"/>
          </ac:picMkLst>
        </pc:picChg>
      </pc:sldChg>
      <pc:sldChg chg="addSp delSp modSp add mod modAnim">
        <pc:chgData name="Wadekar, Rutwik" userId="55e6a446-208c-4529-864d-3d7e7a9bcf1b" providerId="ADAL" clId="{D247D406-A6F9-4502-A715-D3A81C755398}" dt="2024-04-10T12:24:03.491" v="5402" actId="478"/>
        <pc:sldMkLst>
          <pc:docMk/>
          <pc:sldMk cId="1133651253" sldId="322"/>
        </pc:sldMkLst>
        <pc:spChg chg="add mod">
          <ac:chgData name="Wadekar, Rutwik" userId="55e6a446-208c-4529-864d-3d7e7a9bcf1b" providerId="ADAL" clId="{D247D406-A6F9-4502-A715-D3A81C755398}" dt="2024-04-10T01:53:37.979" v="5399" actId="1076"/>
          <ac:spMkLst>
            <pc:docMk/>
            <pc:sldMk cId="1133651253" sldId="322"/>
            <ac:spMk id="8" creationId="{E0BC8842-11D7-FE55-F5AD-A43F2A256EED}"/>
          </ac:spMkLst>
        </pc:spChg>
        <pc:picChg chg="add del mod">
          <ac:chgData name="Wadekar, Rutwik" userId="55e6a446-208c-4529-864d-3d7e7a9bcf1b" providerId="ADAL" clId="{D247D406-A6F9-4502-A715-D3A81C755398}" dt="2024-04-10T12:24:03.491" v="5402" actId="478"/>
          <ac:picMkLst>
            <pc:docMk/>
            <pc:sldMk cId="1133651253" sldId="322"/>
            <ac:picMk id="1026" creationId="{FA7F4C48-A7A4-DFC5-4CD8-9A937127478E}"/>
          </ac:picMkLst>
        </pc:picChg>
      </pc:sldChg>
      <pc:sldChg chg="modSp add mod ord">
        <pc:chgData name="Wadekar, Rutwik" userId="55e6a446-208c-4529-864d-3d7e7a9bcf1b" providerId="ADAL" clId="{D247D406-A6F9-4502-A715-D3A81C755398}" dt="2024-04-10T22:42:21.544" v="5472" actId="20577"/>
        <pc:sldMkLst>
          <pc:docMk/>
          <pc:sldMk cId="2520238042" sldId="323"/>
        </pc:sldMkLst>
        <pc:spChg chg="mod">
          <ac:chgData name="Wadekar, Rutwik" userId="55e6a446-208c-4529-864d-3d7e7a9bcf1b" providerId="ADAL" clId="{D247D406-A6F9-4502-A715-D3A81C755398}" dt="2024-04-10T22:42:21.544" v="5472" actId="20577"/>
          <ac:spMkLst>
            <pc:docMk/>
            <pc:sldMk cId="2520238042" sldId="323"/>
            <ac:spMk id="2" creationId="{0D56D0FC-5C52-DD3E-4C86-8B92F65D3E8A}"/>
          </ac:spMkLst>
        </pc:spChg>
        <pc:spChg chg="mod">
          <ac:chgData name="Wadekar, Rutwik" userId="55e6a446-208c-4529-864d-3d7e7a9bcf1b" providerId="ADAL" clId="{D247D406-A6F9-4502-A715-D3A81C755398}" dt="2024-04-10T22:42:12.531" v="5429" actId="20577"/>
          <ac:spMkLst>
            <pc:docMk/>
            <pc:sldMk cId="2520238042" sldId="323"/>
            <ac:spMk id="3" creationId="{1C1C2E11-FA05-503A-AEBD-BD309B1186C4}"/>
          </ac:spMkLst>
        </pc:spChg>
      </pc:sldChg>
      <pc:sldChg chg="addSp modSp add modAnim">
        <pc:chgData name="Wadekar, Rutwik" userId="55e6a446-208c-4529-864d-3d7e7a9bcf1b" providerId="ADAL" clId="{D247D406-A6F9-4502-A715-D3A81C755398}" dt="2024-04-10T22:44:38.940" v="5484" actId="20577"/>
        <pc:sldMkLst>
          <pc:docMk/>
          <pc:sldMk cId="2062570159" sldId="324"/>
        </pc:sldMkLst>
        <pc:spChg chg="add mod">
          <ac:chgData name="Wadekar, Rutwik" userId="55e6a446-208c-4529-864d-3d7e7a9bcf1b" providerId="ADAL" clId="{D247D406-A6F9-4502-A715-D3A81C755398}" dt="2024-04-10T22:44:38.940" v="5484" actId="20577"/>
          <ac:spMkLst>
            <pc:docMk/>
            <pc:sldMk cId="2062570159" sldId="324"/>
            <ac:spMk id="8" creationId="{0A32F06E-7EF6-127A-6AE1-5D10AEEE0538}"/>
          </ac:spMkLst>
        </pc:spChg>
      </pc:sldChg>
      <pc:sldChg chg="addSp delSp modSp add mod modAnim">
        <pc:chgData name="Wadekar, Rutwik" userId="55e6a446-208c-4529-864d-3d7e7a9bcf1b" providerId="ADAL" clId="{D247D406-A6F9-4502-A715-D3A81C755398}" dt="2024-04-10T23:05:44.799" v="5799"/>
        <pc:sldMkLst>
          <pc:docMk/>
          <pc:sldMk cId="3081151732" sldId="325"/>
        </pc:sldMkLst>
        <pc:spChg chg="mod">
          <ac:chgData name="Wadekar, Rutwik" userId="55e6a446-208c-4529-864d-3d7e7a9bcf1b" providerId="ADAL" clId="{D247D406-A6F9-4502-A715-D3A81C755398}" dt="2024-04-10T22:46:41.128" v="5580" actId="20577"/>
          <ac:spMkLst>
            <pc:docMk/>
            <pc:sldMk cId="3081151732" sldId="325"/>
            <ac:spMk id="2" creationId="{0D56D0FC-5C52-DD3E-4C86-8B92F65D3E8A}"/>
          </ac:spMkLst>
        </pc:spChg>
        <pc:spChg chg="mod">
          <ac:chgData name="Wadekar, Rutwik" userId="55e6a446-208c-4529-864d-3d7e7a9bcf1b" providerId="ADAL" clId="{D247D406-A6F9-4502-A715-D3A81C755398}" dt="2024-04-10T22:46:30.717" v="5542" actId="20577"/>
          <ac:spMkLst>
            <pc:docMk/>
            <pc:sldMk cId="3081151732" sldId="325"/>
            <ac:spMk id="3" creationId="{1C1C2E11-FA05-503A-AEBD-BD309B1186C4}"/>
          </ac:spMkLst>
        </pc:spChg>
        <pc:spChg chg="del">
          <ac:chgData name="Wadekar, Rutwik" userId="55e6a446-208c-4529-864d-3d7e7a9bcf1b" providerId="ADAL" clId="{D247D406-A6F9-4502-A715-D3A81C755398}" dt="2024-04-10T22:46:52.596" v="5581" actId="478"/>
          <ac:spMkLst>
            <pc:docMk/>
            <pc:sldMk cId="3081151732" sldId="325"/>
            <ac:spMk id="6" creationId="{246064C8-6A43-242E-E85E-FE0DC27F3CFE}"/>
          </ac:spMkLst>
        </pc:spChg>
        <pc:spChg chg="del">
          <ac:chgData name="Wadekar, Rutwik" userId="55e6a446-208c-4529-864d-3d7e7a9bcf1b" providerId="ADAL" clId="{D247D406-A6F9-4502-A715-D3A81C755398}" dt="2024-04-10T22:46:52.596" v="5581" actId="478"/>
          <ac:spMkLst>
            <pc:docMk/>
            <pc:sldMk cId="3081151732" sldId="325"/>
            <ac:spMk id="8" creationId="{0A32F06E-7EF6-127A-6AE1-5D10AEEE0538}"/>
          </ac:spMkLst>
        </pc:spChg>
        <pc:spChg chg="add mod">
          <ac:chgData name="Wadekar, Rutwik" userId="55e6a446-208c-4529-864d-3d7e7a9bcf1b" providerId="ADAL" clId="{D247D406-A6F9-4502-A715-D3A81C755398}" dt="2024-04-10T22:52:38.251" v="5666" actId="207"/>
          <ac:spMkLst>
            <pc:docMk/>
            <pc:sldMk cId="3081151732" sldId="325"/>
            <ac:spMk id="11" creationId="{BA391C4B-7EB4-0F6A-185F-4C0D435AFB7D}"/>
          </ac:spMkLst>
        </pc:spChg>
        <pc:spChg chg="add mod">
          <ac:chgData name="Wadekar, Rutwik" userId="55e6a446-208c-4529-864d-3d7e7a9bcf1b" providerId="ADAL" clId="{D247D406-A6F9-4502-A715-D3A81C755398}" dt="2024-04-10T22:50:53.770" v="5647" actId="20577"/>
          <ac:spMkLst>
            <pc:docMk/>
            <pc:sldMk cId="3081151732" sldId="325"/>
            <ac:spMk id="16" creationId="{6D1C42F6-95C2-2A61-280F-81878540866F}"/>
          </ac:spMkLst>
        </pc:spChg>
        <pc:spChg chg="add mod">
          <ac:chgData name="Wadekar, Rutwik" userId="55e6a446-208c-4529-864d-3d7e7a9bcf1b" providerId="ADAL" clId="{D247D406-A6F9-4502-A715-D3A81C755398}" dt="2024-04-10T22:51:51.301" v="5659" actId="20577"/>
          <ac:spMkLst>
            <pc:docMk/>
            <pc:sldMk cId="3081151732" sldId="325"/>
            <ac:spMk id="17" creationId="{619EAFA8-5B29-189D-9943-6B192D6642F7}"/>
          </ac:spMkLst>
        </pc:spChg>
        <pc:spChg chg="add del mod">
          <ac:chgData name="Wadekar, Rutwik" userId="55e6a446-208c-4529-864d-3d7e7a9bcf1b" providerId="ADAL" clId="{D247D406-A6F9-4502-A715-D3A81C755398}" dt="2024-04-10T22:51:55.786" v="5661" actId="478"/>
          <ac:spMkLst>
            <pc:docMk/>
            <pc:sldMk cId="3081151732" sldId="325"/>
            <ac:spMk id="18" creationId="{2CFE65C9-CEE5-B727-E112-DF5FAD523CDC}"/>
          </ac:spMkLst>
        </pc:spChg>
        <pc:spChg chg="add mod">
          <ac:chgData name="Wadekar, Rutwik" userId="55e6a446-208c-4529-864d-3d7e7a9bcf1b" providerId="ADAL" clId="{D247D406-A6F9-4502-A715-D3A81C755398}" dt="2024-04-10T22:53:59.300" v="5692" actId="20577"/>
          <ac:spMkLst>
            <pc:docMk/>
            <pc:sldMk cId="3081151732" sldId="325"/>
            <ac:spMk id="21" creationId="{359F6AFB-6D50-EE71-70F1-E2CFFAC844EE}"/>
          </ac:spMkLst>
        </pc:spChg>
        <pc:spChg chg="add mod">
          <ac:chgData name="Wadekar, Rutwik" userId="55e6a446-208c-4529-864d-3d7e7a9bcf1b" providerId="ADAL" clId="{D247D406-A6F9-4502-A715-D3A81C755398}" dt="2024-04-10T22:55:36.703" v="5712" actId="313"/>
          <ac:spMkLst>
            <pc:docMk/>
            <pc:sldMk cId="3081151732" sldId="325"/>
            <ac:spMk id="26" creationId="{BD900E11-9791-7CAC-1404-5D75FF5321BD}"/>
          </ac:spMkLst>
        </pc:spChg>
        <pc:spChg chg="add mod">
          <ac:chgData name="Wadekar, Rutwik" userId="55e6a446-208c-4529-864d-3d7e7a9bcf1b" providerId="ADAL" clId="{D247D406-A6F9-4502-A715-D3A81C755398}" dt="2024-04-10T22:56:41.380" v="5731" actId="20577"/>
          <ac:spMkLst>
            <pc:docMk/>
            <pc:sldMk cId="3081151732" sldId="325"/>
            <ac:spMk id="29" creationId="{B6B43C2B-81FD-7731-5C04-CF41063B3CF8}"/>
          </ac:spMkLst>
        </pc:spChg>
        <pc:picChg chg="add mod">
          <ac:chgData name="Wadekar, Rutwik" userId="55e6a446-208c-4529-864d-3d7e7a9bcf1b" providerId="ADAL" clId="{D247D406-A6F9-4502-A715-D3A81C755398}" dt="2024-04-10T22:47:57.581" v="5589" actId="1076"/>
          <ac:picMkLst>
            <pc:docMk/>
            <pc:sldMk cId="3081151732" sldId="325"/>
            <ac:picMk id="10" creationId="{F17C226D-CEFE-BB22-3D58-07F3DD42D316}"/>
          </ac:picMkLst>
        </pc:picChg>
        <pc:picChg chg="add del mod">
          <ac:chgData name="Wadekar, Rutwik" userId="55e6a446-208c-4529-864d-3d7e7a9bcf1b" providerId="ADAL" clId="{D247D406-A6F9-4502-A715-D3A81C755398}" dt="2024-04-10T22:50:17.501" v="5610" actId="478"/>
          <ac:picMkLst>
            <pc:docMk/>
            <pc:sldMk cId="3081151732" sldId="325"/>
            <ac:picMk id="13" creationId="{875EFFC8-1A29-EE90-48B5-3C7630F134FB}"/>
          </ac:picMkLst>
        </pc:picChg>
        <pc:picChg chg="add mod ord">
          <ac:chgData name="Wadekar, Rutwik" userId="55e6a446-208c-4529-864d-3d7e7a9bcf1b" providerId="ADAL" clId="{D247D406-A6F9-4502-A715-D3A81C755398}" dt="2024-04-10T22:51:14.132" v="5652" actId="1076"/>
          <ac:picMkLst>
            <pc:docMk/>
            <pc:sldMk cId="3081151732" sldId="325"/>
            <ac:picMk id="15" creationId="{CD295192-54AD-612E-8175-15697511B2E4}"/>
          </ac:picMkLst>
        </pc:picChg>
        <pc:picChg chg="add mod">
          <ac:chgData name="Wadekar, Rutwik" userId="55e6a446-208c-4529-864d-3d7e7a9bcf1b" providerId="ADAL" clId="{D247D406-A6F9-4502-A715-D3A81C755398}" dt="2024-04-10T22:52:27.428" v="5665" actId="1076"/>
          <ac:picMkLst>
            <pc:docMk/>
            <pc:sldMk cId="3081151732" sldId="325"/>
            <ac:picMk id="20" creationId="{3363675C-AD81-6F8B-9987-D75359C5FC6F}"/>
          </ac:picMkLst>
        </pc:picChg>
        <pc:picChg chg="add del mod">
          <ac:chgData name="Wadekar, Rutwik" userId="55e6a446-208c-4529-864d-3d7e7a9bcf1b" providerId="ADAL" clId="{D247D406-A6F9-4502-A715-D3A81C755398}" dt="2024-04-10T22:53:55.582" v="5687" actId="478"/>
          <ac:picMkLst>
            <pc:docMk/>
            <pc:sldMk cId="3081151732" sldId="325"/>
            <ac:picMk id="23" creationId="{86DC355F-455E-B86E-3322-CA8674E60F9F}"/>
          </ac:picMkLst>
        </pc:picChg>
        <pc:picChg chg="add mod">
          <ac:chgData name="Wadekar, Rutwik" userId="55e6a446-208c-4529-864d-3d7e7a9bcf1b" providerId="ADAL" clId="{D247D406-A6F9-4502-A715-D3A81C755398}" dt="2024-04-10T22:54:34.938" v="5697" actId="1076"/>
          <ac:picMkLst>
            <pc:docMk/>
            <pc:sldMk cId="3081151732" sldId="325"/>
            <ac:picMk id="25" creationId="{1C5ED4BE-DD2C-9694-F6C0-136C033A5DAD}"/>
          </ac:picMkLst>
        </pc:picChg>
        <pc:picChg chg="add mod">
          <ac:chgData name="Wadekar, Rutwik" userId="55e6a446-208c-4529-864d-3d7e7a9bcf1b" providerId="ADAL" clId="{D247D406-A6F9-4502-A715-D3A81C755398}" dt="2024-04-10T22:56:17.665" v="5716" actId="1076"/>
          <ac:picMkLst>
            <pc:docMk/>
            <pc:sldMk cId="3081151732" sldId="325"/>
            <ac:picMk id="28" creationId="{A35DA3BC-1CF5-5E6F-2FFF-333E87226E5A}"/>
          </ac:picMkLst>
        </pc:picChg>
        <pc:picChg chg="add mod">
          <ac:chgData name="Wadekar, Rutwik" userId="55e6a446-208c-4529-864d-3d7e7a9bcf1b" providerId="ADAL" clId="{D247D406-A6F9-4502-A715-D3A81C755398}" dt="2024-04-10T22:57:30.046" v="5740" actId="1076"/>
          <ac:picMkLst>
            <pc:docMk/>
            <pc:sldMk cId="3081151732" sldId="325"/>
            <ac:picMk id="31" creationId="{EC795428-D518-9DB5-E3E3-09A1BC01880E}"/>
          </ac:picMkLst>
        </pc:picChg>
        <pc:picChg chg="del">
          <ac:chgData name="Wadekar, Rutwik" userId="55e6a446-208c-4529-864d-3d7e7a9bcf1b" providerId="ADAL" clId="{D247D406-A6F9-4502-A715-D3A81C755398}" dt="2024-04-10T22:46:52.596" v="5581" actId="478"/>
          <ac:picMkLst>
            <pc:docMk/>
            <pc:sldMk cId="3081151732" sldId="325"/>
            <ac:picMk id="1028" creationId="{465CE48E-CA55-465C-45F3-93E4437E970F}"/>
          </ac:picMkLst>
        </pc:picChg>
      </pc:sldChg>
      <pc:sldChg chg="addSp delSp modSp add mod modTransition modAnim">
        <pc:chgData name="Wadekar, Rutwik" userId="55e6a446-208c-4529-864d-3d7e7a9bcf1b" providerId="ADAL" clId="{D247D406-A6F9-4502-A715-D3A81C755398}" dt="2024-04-10T23:05:00.819" v="5797"/>
        <pc:sldMkLst>
          <pc:docMk/>
          <pc:sldMk cId="2124900899" sldId="326"/>
        </pc:sldMkLst>
        <pc:spChg chg="add mod">
          <ac:chgData name="Wadekar, Rutwik" userId="55e6a446-208c-4529-864d-3d7e7a9bcf1b" providerId="ADAL" clId="{D247D406-A6F9-4502-A715-D3A81C755398}" dt="2024-04-10T23:04:07.603" v="5788" actId="1076"/>
          <ac:spMkLst>
            <pc:docMk/>
            <pc:sldMk cId="2124900899" sldId="326"/>
            <ac:spMk id="9" creationId="{411287AB-A1CA-F5BB-3674-E03DD78DF64A}"/>
          </ac:spMkLst>
        </pc:spChg>
        <pc:spChg chg="mod">
          <ac:chgData name="Wadekar, Rutwik" userId="55e6a446-208c-4529-864d-3d7e7a9bcf1b" providerId="ADAL" clId="{D247D406-A6F9-4502-A715-D3A81C755398}" dt="2024-04-10T23:03:37.495" v="5775" actId="20577"/>
          <ac:spMkLst>
            <pc:docMk/>
            <pc:sldMk cId="2124900899" sldId="326"/>
            <ac:spMk id="11" creationId="{BA391C4B-7EB4-0F6A-185F-4C0D435AFB7D}"/>
          </ac:spMkLst>
        </pc:spChg>
        <pc:spChg chg="del mod">
          <ac:chgData name="Wadekar, Rutwik" userId="55e6a446-208c-4529-864d-3d7e7a9bcf1b" providerId="ADAL" clId="{D247D406-A6F9-4502-A715-D3A81C755398}" dt="2024-04-10T23:04:28.484" v="5790" actId="478"/>
          <ac:spMkLst>
            <pc:docMk/>
            <pc:sldMk cId="2124900899" sldId="326"/>
            <ac:spMk id="16" creationId="{6D1C42F6-95C2-2A61-280F-81878540866F}"/>
          </ac:spMkLst>
        </pc:spChg>
        <pc:spChg chg="del">
          <ac:chgData name="Wadekar, Rutwik" userId="55e6a446-208c-4529-864d-3d7e7a9bcf1b" providerId="ADAL" clId="{D247D406-A6F9-4502-A715-D3A81C755398}" dt="2024-04-10T22:59:24.350" v="5755" actId="478"/>
          <ac:spMkLst>
            <pc:docMk/>
            <pc:sldMk cId="2124900899" sldId="326"/>
            <ac:spMk id="17" creationId="{619EAFA8-5B29-189D-9943-6B192D6642F7}"/>
          </ac:spMkLst>
        </pc:spChg>
        <pc:spChg chg="del">
          <ac:chgData name="Wadekar, Rutwik" userId="55e6a446-208c-4529-864d-3d7e7a9bcf1b" providerId="ADAL" clId="{D247D406-A6F9-4502-A715-D3A81C755398}" dt="2024-04-10T22:59:24.350" v="5755" actId="478"/>
          <ac:spMkLst>
            <pc:docMk/>
            <pc:sldMk cId="2124900899" sldId="326"/>
            <ac:spMk id="21" creationId="{359F6AFB-6D50-EE71-70F1-E2CFFAC844EE}"/>
          </ac:spMkLst>
        </pc:spChg>
        <pc:spChg chg="del">
          <ac:chgData name="Wadekar, Rutwik" userId="55e6a446-208c-4529-864d-3d7e7a9bcf1b" providerId="ADAL" clId="{D247D406-A6F9-4502-A715-D3A81C755398}" dt="2024-04-10T22:59:24.350" v="5755" actId="478"/>
          <ac:spMkLst>
            <pc:docMk/>
            <pc:sldMk cId="2124900899" sldId="326"/>
            <ac:spMk id="26" creationId="{BD900E11-9791-7CAC-1404-5D75FF5321BD}"/>
          </ac:spMkLst>
        </pc:spChg>
        <pc:spChg chg="del">
          <ac:chgData name="Wadekar, Rutwik" userId="55e6a446-208c-4529-864d-3d7e7a9bcf1b" providerId="ADAL" clId="{D247D406-A6F9-4502-A715-D3A81C755398}" dt="2024-04-10T22:59:24.350" v="5755" actId="478"/>
          <ac:spMkLst>
            <pc:docMk/>
            <pc:sldMk cId="2124900899" sldId="326"/>
            <ac:spMk id="29" creationId="{B6B43C2B-81FD-7731-5C04-CF41063B3CF8}"/>
          </ac:spMkLst>
        </pc:spChg>
        <pc:picChg chg="add del mod">
          <ac:chgData name="Wadekar, Rutwik" userId="55e6a446-208c-4529-864d-3d7e7a9bcf1b" providerId="ADAL" clId="{D247D406-A6F9-4502-A715-D3A81C755398}" dt="2024-04-10T23:04:28.484" v="5790" actId="478"/>
          <ac:picMkLst>
            <pc:docMk/>
            <pc:sldMk cId="2124900899" sldId="326"/>
            <ac:picMk id="8" creationId="{96BC6F1D-67A1-5B1E-16CD-B92285A70D18}"/>
          </ac:picMkLst>
        </pc:picChg>
        <pc:picChg chg="del">
          <ac:chgData name="Wadekar, Rutwik" userId="55e6a446-208c-4529-864d-3d7e7a9bcf1b" providerId="ADAL" clId="{D247D406-A6F9-4502-A715-D3A81C755398}" dt="2024-04-10T22:59:45.890" v="5759" actId="478"/>
          <ac:picMkLst>
            <pc:docMk/>
            <pc:sldMk cId="2124900899" sldId="326"/>
            <ac:picMk id="15" creationId="{CD295192-54AD-612E-8175-15697511B2E4}"/>
          </ac:picMkLst>
        </pc:picChg>
        <pc:picChg chg="del">
          <ac:chgData name="Wadekar, Rutwik" userId="55e6a446-208c-4529-864d-3d7e7a9bcf1b" providerId="ADAL" clId="{D247D406-A6F9-4502-A715-D3A81C755398}" dt="2024-04-10T22:59:31.900" v="5756" actId="478"/>
          <ac:picMkLst>
            <pc:docMk/>
            <pc:sldMk cId="2124900899" sldId="326"/>
            <ac:picMk id="20" creationId="{3363675C-AD81-6F8B-9987-D75359C5FC6F}"/>
          </ac:picMkLst>
        </pc:picChg>
        <pc:picChg chg="del">
          <ac:chgData name="Wadekar, Rutwik" userId="55e6a446-208c-4529-864d-3d7e7a9bcf1b" providerId="ADAL" clId="{D247D406-A6F9-4502-A715-D3A81C755398}" dt="2024-04-10T22:59:35.279" v="5757" actId="478"/>
          <ac:picMkLst>
            <pc:docMk/>
            <pc:sldMk cId="2124900899" sldId="326"/>
            <ac:picMk id="25" creationId="{1C5ED4BE-DD2C-9694-F6C0-136C033A5DAD}"/>
          </ac:picMkLst>
        </pc:picChg>
        <pc:picChg chg="del">
          <ac:chgData name="Wadekar, Rutwik" userId="55e6a446-208c-4529-864d-3d7e7a9bcf1b" providerId="ADAL" clId="{D247D406-A6F9-4502-A715-D3A81C755398}" dt="2024-04-10T22:59:42.937" v="5758" actId="478"/>
          <ac:picMkLst>
            <pc:docMk/>
            <pc:sldMk cId="2124900899" sldId="326"/>
            <ac:picMk id="28" creationId="{A35DA3BC-1CF5-5E6F-2FFF-333E87226E5A}"/>
          </ac:picMkLst>
        </pc:picChg>
        <pc:picChg chg="del">
          <ac:chgData name="Wadekar, Rutwik" userId="55e6a446-208c-4529-864d-3d7e7a9bcf1b" providerId="ADAL" clId="{D247D406-A6F9-4502-A715-D3A81C755398}" dt="2024-04-10T22:59:35.279" v="5757" actId="478"/>
          <ac:picMkLst>
            <pc:docMk/>
            <pc:sldMk cId="2124900899" sldId="326"/>
            <ac:picMk id="31" creationId="{EC795428-D518-9DB5-E3E3-09A1BC01880E}"/>
          </ac:picMkLst>
        </pc:picChg>
      </pc:sldChg>
      <pc:sldChg chg="modSp add mod modAnim">
        <pc:chgData name="Wadekar, Rutwik" userId="55e6a446-208c-4529-864d-3d7e7a9bcf1b" providerId="ADAL" clId="{D247D406-A6F9-4502-A715-D3A81C755398}" dt="2024-04-10T23:01:19.386" v="5774"/>
        <pc:sldMkLst>
          <pc:docMk/>
          <pc:sldMk cId="784452496" sldId="327"/>
        </pc:sldMkLst>
        <pc:spChg chg="mod">
          <ac:chgData name="Wadekar, Rutwik" userId="55e6a446-208c-4529-864d-3d7e7a9bcf1b" providerId="ADAL" clId="{D247D406-A6F9-4502-A715-D3A81C755398}" dt="2024-04-10T23:00:50.236" v="5771" actId="207"/>
          <ac:spMkLst>
            <pc:docMk/>
            <pc:sldMk cId="784452496" sldId="327"/>
            <ac:spMk id="16" creationId="{6D1C42F6-95C2-2A61-280F-81878540866F}"/>
          </ac:spMkLst>
        </pc:spChg>
      </pc:sldChg>
      <pc:sldChg chg="addSp delSp modSp add mod delAnim">
        <pc:chgData name="Wadekar, Rutwik" userId="55e6a446-208c-4529-864d-3d7e7a9bcf1b" providerId="ADAL" clId="{D247D406-A6F9-4502-A715-D3A81C755398}" dt="2024-04-12T14:02:38.965" v="5983" actId="478"/>
        <pc:sldMkLst>
          <pc:docMk/>
          <pc:sldMk cId="1261880668" sldId="328"/>
        </pc:sldMkLst>
        <pc:spChg chg="mod">
          <ac:chgData name="Wadekar, Rutwik" userId="55e6a446-208c-4529-864d-3d7e7a9bcf1b" providerId="ADAL" clId="{D247D406-A6F9-4502-A715-D3A81C755398}" dt="2024-04-10T23:07:03.235" v="5938" actId="20577"/>
          <ac:spMkLst>
            <pc:docMk/>
            <pc:sldMk cId="1261880668" sldId="328"/>
            <ac:spMk id="2" creationId="{0D56D0FC-5C52-DD3E-4C86-8B92F65D3E8A}"/>
          </ac:spMkLst>
        </pc:spChg>
        <pc:spChg chg="mod">
          <ac:chgData name="Wadekar, Rutwik" userId="55e6a446-208c-4529-864d-3d7e7a9bcf1b" providerId="ADAL" clId="{D247D406-A6F9-4502-A715-D3A81C755398}" dt="2024-04-10T23:06:36.893" v="5827" actId="20577"/>
          <ac:spMkLst>
            <pc:docMk/>
            <pc:sldMk cId="1261880668" sldId="328"/>
            <ac:spMk id="3" creationId="{1C1C2E11-FA05-503A-AEBD-BD309B1186C4}"/>
          </ac:spMkLst>
        </pc:spChg>
        <pc:spChg chg="mod">
          <ac:chgData name="Wadekar, Rutwik" userId="55e6a446-208c-4529-864d-3d7e7a9bcf1b" providerId="ADAL" clId="{D247D406-A6F9-4502-A715-D3A81C755398}" dt="2024-04-12T14:01:05.099" v="5969" actId="1076"/>
          <ac:spMkLst>
            <pc:docMk/>
            <pc:sldMk cId="1261880668" sldId="328"/>
            <ac:spMk id="5" creationId="{237361E8-4A58-1F8F-1993-F8A359AEC810}"/>
          </ac:spMkLst>
        </pc:spChg>
        <pc:spChg chg="del">
          <ac:chgData name="Wadekar, Rutwik" userId="55e6a446-208c-4529-864d-3d7e7a9bcf1b" providerId="ADAL" clId="{D247D406-A6F9-4502-A715-D3A81C755398}" dt="2024-04-12T14:02:38.965" v="5983" actId="478"/>
          <ac:spMkLst>
            <pc:docMk/>
            <pc:sldMk cId="1261880668" sldId="328"/>
            <ac:spMk id="7" creationId="{FABE394D-1B7C-D473-BF4C-5893A7795528}"/>
          </ac:spMkLst>
        </pc:spChg>
        <pc:spChg chg="del">
          <ac:chgData name="Wadekar, Rutwik" userId="55e6a446-208c-4529-864d-3d7e7a9bcf1b" providerId="ADAL" clId="{D247D406-A6F9-4502-A715-D3A81C755398}" dt="2024-04-10T23:06:39.700" v="5828" actId="478"/>
          <ac:spMkLst>
            <pc:docMk/>
            <pc:sldMk cId="1261880668" sldId="328"/>
            <ac:spMk id="11" creationId="{BA391C4B-7EB4-0F6A-185F-4C0D435AFB7D}"/>
          </ac:spMkLst>
        </pc:spChg>
        <pc:spChg chg="del">
          <ac:chgData name="Wadekar, Rutwik" userId="55e6a446-208c-4529-864d-3d7e7a9bcf1b" providerId="ADAL" clId="{D247D406-A6F9-4502-A715-D3A81C755398}" dt="2024-04-10T23:06:42.934" v="5829" actId="478"/>
          <ac:spMkLst>
            <pc:docMk/>
            <pc:sldMk cId="1261880668" sldId="328"/>
            <ac:spMk id="16" creationId="{6D1C42F6-95C2-2A61-280F-81878540866F}"/>
          </ac:spMkLst>
        </pc:spChg>
        <pc:picChg chg="add mod">
          <ac:chgData name="Wadekar, Rutwik" userId="55e6a446-208c-4529-864d-3d7e7a9bcf1b" providerId="ADAL" clId="{D247D406-A6F9-4502-A715-D3A81C755398}" dt="2024-04-12T14:01:01.273" v="5967"/>
          <ac:picMkLst>
            <pc:docMk/>
            <pc:sldMk cId="1261880668" sldId="328"/>
            <ac:picMk id="6" creationId="{86AF6621-95FF-E0BE-0999-DB780C199407}"/>
          </ac:picMkLst>
        </pc:picChg>
        <pc:picChg chg="add del mod">
          <ac:chgData name="Wadekar, Rutwik" userId="55e6a446-208c-4529-864d-3d7e7a9bcf1b" providerId="ADAL" clId="{D247D406-A6F9-4502-A715-D3A81C755398}" dt="2024-04-12T14:01:45.129" v="5973" actId="478"/>
          <ac:picMkLst>
            <pc:docMk/>
            <pc:sldMk cId="1261880668" sldId="328"/>
            <ac:picMk id="8" creationId="{528B73C6-1893-135F-2637-AEFC39A2E461}"/>
          </ac:picMkLst>
        </pc:picChg>
        <pc:picChg chg="del">
          <ac:chgData name="Wadekar, Rutwik" userId="55e6a446-208c-4529-864d-3d7e7a9bcf1b" providerId="ADAL" clId="{D247D406-A6F9-4502-A715-D3A81C755398}" dt="2024-04-10T23:06:42.934" v="5829" actId="478"/>
          <ac:picMkLst>
            <pc:docMk/>
            <pc:sldMk cId="1261880668" sldId="328"/>
            <ac:picMk id="8" creationId="{96BC6F1D-67A1-5B1E-16CD-B92285A70D18}"/>
          </ac:picMkLst>
        </pc:picChg>
        <pc:picChg chg="add mod">
          <ac:chgData name="Wadekar, Rutwik" userId="55e6a446-208c-4529-864d-3d7e7a9bcf1b" providerId="ADAL" clId="{D247D406-A6F9-4502-A715-D3A81C755398}" dt="2024-04-12T14:02:01.657" v="5977" actId="1076"/>
          <ac:picMkLst>
            <pc:docMk/>
            <pc:sldMk cId="1261880668" sldId="328"/>
            <ac:picMk id="9" creationId="{3BF8CF3E-F420-0713-0847-6CF1C67C8AB6}"/>
          </ac:picMkLst>
        </pc:picChg>
        <pc:picChg chg="del">
          <ac:chgData name="Wadekar, Rutwik" userId="55e6a446-208c-4529-864d-3d7e7a9bcf1b" providerId="ADAL" clId="{D247D406-A6F9-4502-A715-D3A81C755398}" dt="2024-04-10T23:06:25.362" v="5800" actId="478"/>
          <ac:picMkLst>
            <pc:docMk/>
            <pc:sldMk cId="1261880668" sldId="328"/>
            <ac:picMk id="10" creationId="{F17C226D-CEFE-BB22-3D58-07F3DD42D316}"/>
          </ac:picMkLst>
        </pc:picChg>
        <pc:picChg chg="add mod">
          <ac:chgData name="Wadekar, Rutwik" userId="55e6a446-208c-4529-864d-3d7e7a9bcf1b" providerId="ADAL" clId="{D247D406-A6F9-4502-A715-D3A81C755398}" dt="2024-04-10T23:09:21.284" v="5943" actId="1076"/>
          <ac:picMkLst>
            <pc:docMk/>
            <pc:sldMk cId="1261880668" sldId="328"/>
            <ac:picMk id="1026" creationId="{C5C3B5DA-1417-55D3-6DFA-89C657107933}"/>
          </ac:picMkLst>
        </pc:picChg>
        <pc:picChg chg="add mod">
          <ac:chgData name="Wadekar, Rutwik" userId="55e6a446-208c-4529-864d-3d7e7a9bcf1b" providerId="ADAL" clId="{D247D406-A6F9-4502-A715-D3A81C755398}" dt="2024-04-12T13:59:32.861" v="5957" actId="14100"/>
          <ac:picMkLst>
            <pc:docMk/>
            <pc:sldMk cId="1261880668" sldId="328"/>
            <ac:picMk id="1028" creationId="{7367BBBA-536D-FD7B-CA9A-561C7B14AC58}"/>
          </ac:picMkLst>
        </pc:picChg>
        <pc:picChg chg="add mod">
          <ac:chgData name="Wadekar, Rutwik" userId="55e6a446-208c-4529-864d-3d7e7a9bcf1b" providerId="ADAL" clId="{D247D406-A6F9-4502-A715-D3A81C755398}" dt="2024-04-12T13:59:35.231" v="5958" actId="1076"/>
          <ac:picMkLst>
            <pc:docMk/>
            <pc:sldMk cId="1261880668" sldId="328"/>
            <ac:picMk id="1030" creationId="{16A2520A-BDB6-2036-51E3-145DAF472835}"/>
          </ac:picMkLst>
        </pc:picChg>
        <pc:picChg chg="add mod">
          <ac:chgData name="Wadekar, Rutwik" userId="55e6a446-208c-4529-864d-3d7e7a9bcf1b" providerId="ADAL" clId="{D247D406-A6F9-4502-A715-D3A81C755398}" dt="2024-04-12T14:02:36.535" v="5982" actId="1076"/>
          <ac:picMkLst>
            <pc:docMk/>
            <pc:sldMk cId="1261880668" sldId="328"/>
            <ac:picMk id="1032" creationId="{5862C4A5-16F6-48CF-0031-DE379822841E}"/>
          </ac:picMkLst>
        </pc:picChg>
      </pc:sldChg>
      <pc:sldChg chg="add modAnim">
        <pc:chgData name="Wadekar, Rutwik" userId="55e6a446-208c-4529-864d-3d7e7a9bcf1b" providerId="ADAL" clId="{D247D406-A6F9-4502-A715-D3A81C755398}" dt="2024-04-10T23:05:29.362" v="5798"/>
        <pc:sldMkLst>
          <pc:docMk/>
          <pc:sldMk cId="147757677" sldId="329"/>
        </pc:sldMkLst>
      </pc:sldChg>
      <pc:sldChg chg="addSp modSp add">
        <pc:chgData name="Wadekar, Rutwik" userId="55e6a446-208c-4529-864d-3d7e7a9bcf1b" providerId="ADAL" clId="{D247D406-A6F9-4502-A715-D3A81C755398}" dt="2024-04-12T14:03:15.372" v="5985"/>
        <pc:sldMkLst>
          <pc:docMk/>
          <pc:sldMk cId="3650729086" sldId="330"/>
        </pc:sldMkLst>
        <pc:spChg chg="add mod">
          <ac:chgData name="Wadekar, Rutwik" userId="55e6a446-208c-4529-864d-3d7e7a9bcf1b" providerId="ADAL" clId="{D247D406-A6F9-4502-A715-D3A81C755398}" dt="2024-04-12T14:03:15.372" v="5985"/>
          <ac:spMkLst>
            <pc:docMk/>
            <pc:sldMk cId="3650729086" sldId="330"/>
            <ac:spMk id="6" creationId="{F53B9439-B843-BEB6-03F8-675F0C5E2EA4}"/>
          </ac:spMkLst>
        </pc:spChg>
      </pc:sldChg>
      <pc:sldChg chg="addSp delSp modSp add mod">
        <pc:chgData name="Wadekar, Rutwik" userId="55e6a446-208c-4529-864d-3d7e7a9bcf1b" providerId="ADAL" clId="{D247D406-A6F9-4502-A715-D3A81C755398}" dt="2024-04-15T23:33:46.601" v="6467" actId="20577"/>
        <pc:sldMkLst>
          <pc:docMk/>
          <pc:sldMk cId="4071207334" sldId="331"/>
        </pc:sldMkLst>
        <pc:spChg chg="mod">
          <ac:chgData name="Wadekar, Rutwik" userId="55e6a446-208c-4529-864d-3d7e7a9bcf1b" providerId="ADAL" clId="{D247D406-A6F9-4502-A715-D3A81C755398}" dt="2024-04-12T14:09:55.511" v="6176" actId="20577"/>
          <ac:spMkLst>
            <pc:docMk/>
            <pc:sldMk cId="4071207334" sldId="331"/>
            <ac:spMk id="2" creationId="{0D56D0FC-5C52-DD3E-4C86-8B92F65D3E8A}"/>
          </ac:spMkLst>
        </pc:spChg>
        <pc:spChg chg="mod">
          <ac:chgData name="Wadekar, Rutwik" userId="55e6a446-208c-4529-864d-3d7e7a9bcf1b" providerId="ADAL" clId="{D247D406-A6F9-4502-A715-D3A81C755398}" dt="2024-04-12T14:09:19.620" v="6015" actId="20577"/>
          <ac:spMkLst>
            <pc:docMk/>
            <pc:sldMk cId="4071207334" sldId="331"/>
            <ac:spMk id="3" creationId="{1C1C2E11-FA05-503A-AEBD-BD309B1186C4}"/>
          </ac:spMkLst>
        </pc:spChg>
        <pc:spChg chg="add mod">
          <ac:chgData name="Wadekar, Rutwik" userId="55e6a446-208c-4529-864d-3d7e7a9bcf1b" providerId="ADAL" clId="{D247D406-A6F9-4502-A715-D3A81C755398}" dt="2024-04-12T14:20:11.936" v="6177"/>
          <ac:spMkLst>
            <pc:docMk/>
            <pc:sldMk cId="4071207334" sldId="331"/>
            <ac:spMk id="7" creationId="{5E6ED88C-BF1B-2EB3-E338-437E336BB2F0}"/>
          </ac:spMkLst>
        </pc:spChg>
        <pc:spChg chg="add mod">
          <ac:chgData name="Wadekar, Rutwik" userId="55e6a446-208c-4529-864d-3d7e7a9bcf1b" providerId="ADAL" clId="{D247D406-A6F9-4502-A715-D3A81C755398}" dt="2024-04-12T14:20:17.428" v="6179" actId="1076"/>
          <ac:spMkLst>
            <pc:docMk/>
            <pc:sldMk cId="4071207334" sldId="331"/>
            <ac:spMk id="8" creationId="{C947B538-95A9-4DAE-F3C8-D0916C602F31}"/>
          </ac:spMkLst>
        </pc:spChg>
        <pc:spChg chg="add mod">
          <ac:chgData name="Wadekar, Rutwik" userId="55e6a446-208c-4529-864d-3d7e7a9bcf1b" providerId="ADAL" clId="{D247D406-A6F9-4502-A715-D3A81C755398}" dt="2024-04-12T14:20:34.952" v="6197" actId="20577"/>
          <ac:spMkLst>
            <pc:docMk/>
            <pc:sldMk cId="4071207334" sldId="331"/>
            <ac:spMk id="9" creationId="{68F0347F-48CD-0734-36D3-8908522A1E8A}"/>
          </ac:spMkLst>
        </pc:spChg>
        <pc:spChg chg="add mod">
          <ac:chgData name="Wadekar, Rutwik" userId="55e6a446-208c-4529-864d-3d7e7a9bcf1b" providerId="ADAL" clId="{D247D406-A6F9-4502-A715-D3A81C755398}" dt="2024-04-12T14:20:44.443" v="6213" actId="20577"/>
          <ac:spMkLst>
            <pc:docMk/>
            <pc:sldMk cId="4071207334" sldId="331"/>
            <ac:spMk id="10" creationId="{1FAA3DA8-10EA-23D3-E34C-5A2A03335548}"/>
          </ac:spMkLst>
        </pc:spChg>
        <pc:spChg chg="add mod">
          <ac:chgData name="Wadekar, Rutwik" userId="55e6a446-208c-4529-864d-3d7e7a9bcf1b" providerId="ADAL" clId="{D247D406-A6F9-4502-A715-D3A81C755398}" dt="2024-04-15T23:33:46.601" v="6467" actId="20577"/>
          <ac:spMkLst>
            <pc:docMk/>
            <pc:sldMk cId="4071207334" sldId="331"/>
            <ac:spMk id="11" creationId="{2ECABBEF-771C-E305-5633-6266A35B9764}"/>
          </ac:spMkLst>
        </pc:spChg>
        <pc:spChg chg="add del mod">
          <ac:chgData name="Wadekar, Rutwik" userId="55e6a446-208c-4529-864d-3d7e7a9bcf1b" providerId="ADAL" clId="{D247D406-A6F9-4502-A715-D3A81C755398}" dt="2024-04-12T14:21:10.894" v="6216" actId="478"/>
          <ac:spMkLst>
            <pc:docMk/>
            <pc:sldMk cId="4071207334" sldId="331"/>
            <ac:spMk id="11" creationId="{3C3FE09B-9AE3-17A8-9D82-F1DE4F69D993}"/>
          </ac:spMkLst>
        </pc:spChg>
        <pc:spChg chg="add mod">
          <ac:chgData name="Wadekar, Rutwik" userId="55e6a446-208c-4529-864d-3d7e7a9bcf1b" providerId="ADAL" clId="{D247D406-A6F9-4502-A715-D3A81C755398}" dt="2024-04-15T23:33:11.125" v="6334" actId="20577"/>
          <ac:spMkLst>
            <pc:docMk/>
            <pc:sldMk cId="4071207334" sldId="331"/>
            <ac:spMk id="12" creationId="{482AD6CF-2FBE-9C1B-2611-CB78889AC93D}"/>
          </ac:spMkLst>
        </pc:spChg>
        <pc:picChg chg="del">
          <ac:chgData name="Wadekar, Rutwik" userId="55e6a446-208c-4529-864d-3d7e7a9bcf1b" providerId="ADAL" clId="{D247D406-A6F9-4502-A715-D3A81C755398}" dt="2024-04-12T14:08:12.095" v="5987" actId="478"/>
          <ac:picMkLst>
            <pc:docMk/>
            <pc:sldMk cId="4071207334" sldId="331"/>
            <ac:picMk id="9" creationId="{3BF8CF3E-F420-0713-0847-6CF1C67C8AB6}"/>
          </ac:picMkLst>
        </pc:picChg>
        <pc:picChg chg="del">
          <ac:chgData name="Wadekar, Rutwik" userId="55e6a446-208c-4529-864d-3d7e7a9bcf1b" providerId="ADAL" clId="{D247D406-A6F9-4502-A715-D3A81C755398}" dt="2024-04-12T14:08:12.095" v="5987" actId="478"/>
          <ac:picMkLst>
            <pc:docMk/>
            <pc:sldMk cId="4071207334" sldId="331"/>
            <ac:picMk id="1026" creationId="{C5C3B5DA-1417-55D3-6DFA-89C657107933}"/>
          </ac:picMkLst>
        </pc:picChg>
        <pc:picChg chg="del">
          <ac:chgData name="Wadekar, Rutwik" userId="55e6a446-208c-4529-864d-3d7e7a9bcf1b" providerId="ADAL" clId="{D247D406-A6F9-4502-A715-D3A81C755398}" dt="2024-04-12T14:08:12.095" v="5987" actId="478"/>
          <ac:picMkLst>
            <pc:docMk/>
            <pc:sldMk cId="4071207334" sldId="331"/>
            <ac:picMk id="1028" creationId="{7367BBBA-536D-FD7B-CA9A-561C7B14AC58}"/>
          </ac:picMkLst>
        </pc:picChg>
        <pc:picChg chg="del">
          <ac:chgData name="Wadekar, Rutwik" userId="55e6a446-208c-4529-864d-3d7e7a9bcf1b" providerId="ADAL" clId="{D247D406-A6F9-4502-A715-D3A81C755398}" dt="2024-04-12T14:08:12.095" v="5987" actId="478"/>
          <ac:picMkLst>
            <pc:docMk/>
            <pc:sldMk cId="4071207334" sldId="331"/>
            <ac:picMk id="1030" creationId="{16A2520A-BDB6-2036-51E3-145DAF472835}"/>
          </ac:picMkLst>
        </pc:picChg>
        <pc:picChg chg="del">
          <ac:chgData name="Wadekar, Rutwik" userId="55e6a446-208c-4529-864d-3d7e7a9bcf1b" providerId="ADAL" clId="{D247D406-A6F9-4502-A715-D3A81C755398}" dt="2024-04-12T14:08:12.095" v="5987" actId="478"/>
          <ac:picMkLst>
            <pc:docMk/>
            <pc:sldMk cId="4071207334" sldId="331"/>
            <ac:picMk id="1032" creationId="{5862C4A5-16F6-48CF-0031-DE379822841E}"/>
          </ac:picMkLst>
        </pc:picChg>
      </pc:sldChg>
      <pc:sldChg chg="add del">
        <pc:chgData name="Wadekar, Rutwik" userId="55e6a446-208c-4529-864d-3d7e7a9bcf1b" providerId="ADAL" clId="{D247D406-A6F9-4502-A715-D3A81C755398}" dt="2024-04-18T03:09:28.376" v="6469" actId="47"/>
        <pc:sldMkLst>
          <pc:docMk/>
          <pc:sldMk cId="415525868" sldId="332"/>
        </pc:sldMkLst>
      </pc:sldChg>
      <pc:sldChg chg="modSp add mod">
        <pc:chgData name="Wadekar, Rutwik" userId="55e6a446-208c-4529-864d-3d7e7a9bcf1b" providerId="ADAL" clId="{D247D406-A6F9-4502-A715-D3A81C755398}" dt="2024-04-18T03:09:45.088" v="6471" actId="207"/>
        <pc:sldMkLst>
          <pc:docMk/>
          <pc:sldMk cId="1780495219" sldId="332"/>
        </pc:sldMkLst>
        <pc:spChg chg="mod">
          <ac:chgData name="Wadekar, Rutwik" userId="55e6a446-208c-4529-864d-3d7e7a9bcf1b" providerId="ADAL" clId="{D247D406-A6F9-4502-A715-D3A81C755398}" dt="2024-04-18T03:09:45.088" v="6471" actId="207"/>
          <ac:spMkLst>
            <pc:docMk/>
            <pc:sldMk cId="1780495219" sldId="332"/>
            <ac:spMk id="7" creationId="{5E6ED88C-BF1B-2EB3-E338-437E336BB2F0}"/>
          </ac:spMkLst>
        </pc:spChg>
      </pc:sldChg>
      <pc:sldChg chg="addSp delSp modSp add mod modAnim">
        <pc:chgData name="Wadekar, Rutwik" userId="55e6a446-208c-4529-864d-3d7e7a9bcf1b" providerId="ADAL" clId="{D247D406-A6F9-4502-A715-D3A81C755398}" dt="2024-04-22T15:17:25.803" v="7500"/>
        <pc:sldMkLst>
          <pc:docMk/>
          <pc:sldMk cId="1531257034" sldId="333"/>
        </pc:sldMkLst>
        <pc:spChg chg="del mod">
          <ac:chgData name="Wadekar, Rutwik" userId="55e6a446-208c-4529-864d-3d7e7a9bcf1b" providerId="ADAL" clId="{D247D406-A6F9-4502-A715-D3A81C755398}" dt="2024-04-18T03:10:28.988" v="6593" actId="478"/>
          <ac:spMkLst>
            <pc:docMk/>
            <pc:sldMk cId="1531257034" sldId="333"/>
            <ac:spMk id="2" creationId="{0D56D0FC-5C52-DD3E-4C86-8B92F65D3E8A}"/>
          </ac:spMkLst>
        </pc:spChg>
        <pc:spChg chg="mod">
          <ac:chgData name="Wadekar, Rutwik" userId="55e6a446-208c-4529-864d-3d7e7a9bcf1b" providerId="ADAL" clId="{D247D406-A6F9-4502-A715-D3A81C755398}" dt="2024-04-18T03:09:57.706" v="6490" actId="20577"/>
          <ac:spMkLst>
            <pc:docMk/>
            <pc:sldMk cId="1531257034" sldId="333"/>
            <ac:spMk id="3" creationId="{1C1C2E11-FA05-503A-AEBD-BD309B1186C4}"/>
          </ac:spMkLst>
        </pc:spChg>
        <pc:spChg chg="del">
          <ac:chgData name="Wadekar, Rutwik" userId="55e6a446-208c-4529-864d-3d7e7a9bcf1b" providerId="ADAL" clId="{D247D406-A6F9-4502-A715-D3A81C755398}" dt="2024-04-18T03:10:28.988" v="6593" actId="478"/>
          <ac:spMkLst>
            <pc:docMk/>
            <pc:sldMk cId="1531257034" sldId="333"/>
            <ac:spMk id="7" creationId="{5E6ED88C-BF1B-2EB3-E338-437E336BB2F0}"/>
          </ac:spMkLst>
        </pc:spChg>
        <pc:spChg chg="mod">
          <ac:chgData name="Wadekar, Rutwik" userId="55e6a446-208c-4529-864d-3d7e7a9bcf1b" providerId="ADAL" clId="{D247D406-A6F9-4502-A715-D3A81C755398}" dt="2024-04-18T03:10:59.513" v="6602" actId="207"/>
          <ac:spMkLst>
            <pc:docMk/>
            <pc:sldMk cId="1531257034" sldId="333"/>
            <ac:spMk id="8" creationId="{C947B538-95A9-4DAE-F3C8-D0916C602F31}"/>
          </ac:spMkLst>
        </pc:spChg>
        <pc:spChg chg="del">
          <ac:chgData name="Wadekar, Rutwik" userId="55e6a446-208c-4529-864d-3d7e7a9bcf1b" providerId="ADAL" clId="{D247D406-A6F9-4502-A715-D3A81C755398}" dt="2024-04-18T03:10:28.988" v="6593" actId="478"/>
          <ac:spMkLst>
            <pc:docMk/>
            <pc:sldMk cId="1531257034" sldId="333"/>
            <ac:spMk id="9" creationId="{68F0347F-48CD-0734-36D3-8908522A1E8A}"/>
          </ac:spMkLst>
        </pc:spChg>
        <pc:spChg chg="del">
          <ac:chgData name="Wadekar, Rutwik" userId="55e6a446-208c-4529-864d-3d7e7a9bcf1b" providerId="ADAL" clId="{D247D406-A6F9-4502-A715-D3A81C755398}" dt="2024-04-18T03:10:31.857" v="6594" actId="478"/>
          <ac:spMkLst>
            <pc:docMk/>
            <pc:sldMk cId="1531257034" sldId="333"/>
            <ac:spMk id="10" creationId="{1FAA3DA8-10EA-23D3-E34C-5A2A03335548}"/>
          </ac:spMkLst>
        </pc:spChg>
        <pc:spChg chg="del">
          <ac:chgData name="Wadekar, Rutwik" userId="55e6a446-208c-4529-864d-3d7e7a9bcf1b" providerId="ADAL" clId="{D247D406-A6F9-4502-A715-D3A81C755398}" dt="2024-04-18T03:10:31.857" v="6594" actId="478"/>
          <ac:spMkLst>
            <pc:docMk/>
            <pc:sldMk cId="1531257034" sldId="333"/>
            <ac:spMk id="11" creationId="{2ECABBEF-771C-E305-5633-6266A35B9764}"/>
          </ac:spMkLst>
        </pc:spChg>
        <pc:spChg chg="del">
          <ac:chgData name="Wadekar, Rutwik" userId="55e6a446-208c-4529-864d-3d7e7a9bcf1b" providerId="ADAL" clId="{D247D406-A6F9-4502-A715-D3A81C755398}" dt="2024-04-18T03:10:28.988" v="6593" actId="478"/>
          <ac:spMkLst>
            <pc:docMk/>
            <pc:sldMk cId="1531257034" sldId="333"/>
            <ac:spMk id="12" creationId="{482AD6CF-2FBE-9C1B-2611-CB78889AC93D}"/>
          </ac:spMkLst>
        </pc:spChg>
        <pc:spChg chg="add mod">
          <ac:chgData name="Wadekar, Rutwik" userId="55e6a446-208c-4529-864d-3d7e7a9bcf1b" providerId="ADAL" clId="{D247D406-A6F9-4502-A715-D3A81C755398}" dt="2024-04-18T03:11:09.429" v="6605" actId="207"/>
          <ac:spMkLst>
            <pc:docMk/>
            <pc:sldMk cId="1531257034" sldId="333"/>
            <ac:spMk id="13" creationId="{8AB6EA71-4C27-D676-0A25-929EE3BABCD7}"/>
          </ac:spMkLst>
        </pc:spChg>
        <pc:spChg chg="add mod">
          <ac:chgData name="Wadekar, Rutwik" userId="55e6a446-208c-4529-864d-3d7e7a9bcf1b" providerId="ADAL" clId="{D247D406-A6F9-4502-A715-D3A81C755398}" dt="2024-04-18T03:11:18.646" v="6608" actId="207"/>
          <ac:spMkLst>
            <pc:docMk/>
            <pc:sldMk cId="1531257034" sldId="333"/>
            <ac:spMk id="14" creationId="{A5008A31-9AE6-7235-31F0-FFA5639AFD30}"/>
          </ac:spMkLst>
        </pc:spChg>
        <pc:spChg chg="add mod">
          <ac:chgData name="Wadekar, Rutwik" userId="55e6a446-208c-4529-864d-3d7e7a9bcf1b" providerId="ADAL" clId="{D247D406-A6F9-4502-A715-D3A81C755398}" dt="2024-04-18T03:11:26.465" v="6611" actId="207"/>
          <ac:spMkLst>
            <pc:docMk/>
            <pc:sldMk cId="1531257034" sldId="333"/>
            <ac:spMk id="15" creationId="{41E37392-75F0-E23F-3C12-0CE1120A1855}"/>
          </ac:spMkLst>
        </pc:spChg>
        <pc:spChg chg="add mod">
          <ac:chgData name="Wadekar, Rutwik" userId="55e6a446-208c-4529-864d-3d7e7a9bcf1b" providerId="ADAL" clId="{D247D406-A6F9-4502-A715-D3A81C755398}" dt="2024-04-18T03:11:33.427" v="6614" actId="207"/>
          <ac:spMkLst>
            <pc:docMk/>
            <pc:sldMk cId="1531257034" sldId="333"/>
            <ac:spMk id="16" creationId="{36D7B03C-8FE4-D8D0-8AA4-D7F027E677EF}"/>
          </ac:spMkLst>
        </pc:spChg>
        <pc:spChg chg="add mod">
          <ac:chgData name="Wadekar, Rutwik" userId="55e6a446-208c-4529-864d-3d7e7a9bcf1b" providerId="ADAL" clId="{D247D406-A6F9-4502-A715-D3A81C755398}" dt="2024-04-18T03:11:41.817" v="6617" actId="207"/>
          <ac:spMkLst>
            <pc:docMk/>
            <pc:sldMk cId="1531257034" sldId="333"/>
            <ac:spMk id="17" creationId="{A0654CE1-A6CB-D7DF-4899-8BBC02A2B5B6}"/>
          </ac:spMkLst>
        </pc:spChg>
        <pc:spChg chg="add mod">
          <ac:chgData name="Wadekar, Rutwik" userId="55e6a446-208c-4529-864d-3d7e7a9bcf1b" providerId="ADAL" clId="{D247D406-A6F9-4502-A715-D3A81C755398}" dt="2024-04-18T03:11:50.127" v="6620" actId="207"/>
          <ac:spMkLst>
            <pc:docMk/>
            <pc:sldMk cId="1531257034" sldId="333"/>
            <ac:spMk id="18" creationId="{337E76B3-DF02-76F6-B74E-00A61799F891}"/>
          </ac:spMkLst>
        </pc:spChg>
        <pc:spChg chg="add mod">
          <ac:chgData name="Wadekar, Rutwik" userId="55e6a446-208c-4529-864d-3d7e7a9bcf1b" providerId="ADAL" clId="{D247D406-A6F9-4502-A715-D3A81C755398}" dt="2024-04-18T03:11:59.844" v="6623" actId="207"/>
          <ac:spMkLst>
            <pc:docMk/>
            <pc:sldMk cId="1531257034" sldId="333"/>
            <ac:spMk id="19" creationId="{90B1D0F2-4187-09D4-6431-1B00C7B3B77A}"/>
          </ac:spMkLst>
        </pc:spChg>
        <pc:spChg chg="add mod">
          <ac:chgData name="Wadekar, Rutwik" userId="55e6a446-208c-4529-864d-3d7e7a9bcf1b" providerId="ADAL" clId="{D247D406-A6F9-4502-A715-D3A81C755398}" dt="2024-04-18T03:12:12.744" v="6626" actId="207"/>
          <ac:spMkLst>
            <pc:docMk/>
            <pc:sldMk cId="1531257034" sldId="333"/>
            <ac:spMk id="20" creationId="{9EB158AA-817C-741D-1B7C-962D3720BD4A}"/>
          </ac:spMkLst>
        </pc:spChg>
        <pc:spChg chg="add mod">
          <ac:chgData name="Wadekar, Rutwik" userId="55e6a446-208c-4529-864d-3d7e7a9bcf1b" providerId="ADAL" clId="{D247D406-A6F9-4502-A715-D3A81C755398}" dt="2024-04-18T03:12:38.063" v="6673" actId="20577"/>
          <ac:spMkLst>
            <pc:docMk/>
            <pc:sldMk cId="1531257034" sldId="333"/>
            <ac:spMk id="21" creationId="{0621C6B1-13A5-42B8-0ED9-118D822794EA}"/>
          </ac:spMkLst>
        </pc:spChg>
        <pc:spChg chg="add mod">
          <ac:chgData name="Wadekar, Rutwik" userId="55e6a446-208c-4529-864d-3d7e7a9bcf1b" providerId="ADAL" clId="{D247D406-A6F9-4502-A715-D3A81C755398}" dt="2024-04-18T03:13:58.177" v="6801" actId="20577"/>
          <ac:spMkLst>
            <pc:docMk/>
            <pc:sldMk cId="1531257034" sldId="333"/>
            <ac:spMk id="22" creationId="{46FA2A0E-A49D-3A91-B9E4-EA5F62D5773E}"/>
          </ac:spMkLst>
        </pc:spChg>
        <pc:spChg chg="add mod">
          <ac:chgData name="Wadekar, Rutwik" userId="55e6a446-208c-4529-864d-3d7e7a9bcf1b" providerId="ADAL" clId="{D247D406-A6F9-4502-A715-D3A81C755398}" dt="2024-04-18T03:14:07.825" v="6822" actId="20577"/>
          <ac:spMkLst>
            <pc:docMk/>
            <pc:sldMk cId="1531257034" sldId="333"/>
            <ac:spMk id="23" creationId="{4D85C120-739C-FA5F-4F90-67A0185AC5AC}"/>
          </ac:spMkLst>
        </pc:spChg>
        <pc:picChg chg="add mod">
          <ac:chgData name="Wadekar, Rutwik" userId="55e6a446-208c-4529-864d-3d7e7a9bcf1b" providerId="ADAL" clId="{D247D406-A6F9-4502-A715-D3A81C755398}" dt="2024-04-22T15:17:23.570" v="7499" actId="29295"/>
          <ac:picMkLst>
            <pc:docMk/>
            <pc:sldMk cId="1531257034" sldId="333"/>
            <ac:picMk id="2" creationId="{43AAEA8F-D829-F839-C5C1-202BFF0FA068}"/>
          </ac:picMkLst>
        </pc:picChg>
      </pc:sldChg>
      <pc:sldChg chg="modSp add del mod">
        <pc:chgData name="Wadekar, Rutwik" userId="55e6a446-208c-4529-864d-3d7e7a9bcf1b" providerId="ADAL" clId="{D247D406-A6F9-4502-A715-D3A81C755398}" dt="2024-04-18T03:15:51.544" v="6879" actId="47"/>
        <pc:sldMkLst>
          <pc:docMk/>
          <pc:sldMk cId="1131264041" sldId="334"/>
        </pc:sldMkLst>
        <pc:spChg chg="mod">
          <ac:chgData name="Wadekar, Rutwik" userId="55e6a446-208c-4529-864d-3d7e7a9bcf1b" providerId="ADAL" clId="{D247D406-A6F9-4502-A715-D3A81C755398}" dt="2024-04-18T03:15:43.130" v="6878" actId="207"/>
          <ac:spMkLst>
            <pc:docMk/>
            <pc:sldMk cId="1131264041" sldId="334"/>
            <ac:spMk id="5" creationId="{237361E8-4A58-1F8F-1993-F8A359AEC810}"/>
          </ac:spMkLst>
        </pc:spChg>
      </pc:sldChg>
      <pc:sldChg chg="addSp modSp add mod ord modAnim">
        <pc:chgData name="Wadekar, Rutwik" userId="55e6a446-208c-4529-864d-3d7e7a9bcf1b" providerId="ADAL" clId="{D247D406-A6F9-4502-A715-D3A81C755398}" dt="2024-04-22T15:17:30.697" v="7501"/>
        <pc:sldMkLst>
          <pc:docMk/>
          <pc:sldMk cId="3069284174" sldId="334"/>
        </pc:sldMkLst>
        <pc:spChg chg="mod">
          <ac:chgData name="Wadekar, Rutwik" userId="55e6a446-208c-4529-864d-3d7e7a9bcf1b" providerId="ADAL" clId="{D247D406-A6F9-4502-A715-D3A81C755398}" dt="2024-04-18T03:17:09.060" v="6993" actId="20577"/>
          <ac:spMkLst>
            <pc:docMk/>
            <pc:sldMk cId="3069284174" sldId="334"/>
            <ac:spMk id="2" creationId="{0D56D0FC-5C52-DD3E-4C86-8B92F65D3E8A}"/>
          </ac:spMkLst>
        </pc:spChg>
        <pc:spChg chg="mod">
          <ac:chgData name="Wadekar, Rutwik" userId="55e6a446-208c-4529-864d-3d7e7a9bcf1b" providerId="ADAL" clId="{D247D406-A6F9-4502-A715-D3A81C755398}" dt="2024-04-18T03:16:56.817" v="6953" actId="20577"/>
          <ac:spMkLst>
            <pc:docMk/>
            <pc:sldMk cId="3069284174" sldId="334"/>
            <ac:spMk id="3" creationId="{1C1C2E11-FA05-503A-AEBD-BD309B1186C4}"/>
          </ac:spMkLst>
        </pc:spChg>
        <pc:spChg chg="mod">
          <ac:chgData name="Wadekar, Rutwik" userId="55e6a446-208c-4529-864d-3d7e7a9bcf1b" providerId="ADAL" clId="{D247D406-A6F9-4502-A715-D3A81C755398}" dt="2024-04-18T03:17:42.465" v="7001" actId="1076"/>
          <ac:spMkLst>
            <pc:docMk/>
            <pc:sldMk cId="3069284174" sldId="334"/>
            <ac:spMk id="5" creationId="{237361E8-4A58-1F8F-1993-F8A359AEC810}"/>
          </ac:spMkLst>
        </pc:spChg>
        <pc:picChg chg="add mod">
          <ac:chgData name="Wadekar, Rutwik" userId="55e6a446-208c-4529-864d-3d7e7a9bcf1b" providerId="ADAL" clId="{D247D406-A6F9-4502-A715-D3A81C755398}" dt="2024-04-18T03:17:45.659" v="7002" actId="1076"/>
          <ac:picMkLst>
            <pc:docMk/>
            <pc:sldMk cId="3069284174" sldId="334"/>
            <ac:picMk id="8" creationId="{EF8A5541-A2A0-D704-45E4-5905116494E3}"/>
          </ac:picMkLst>
        </pc:picChg>
        <pc:picChg chg="add mod">
          <ac:chgData name="Wadekar, Rutwik" userId="55e6a446-208c-4529-864d-3d7e7a9bcf1b" providerId="ADAL" clId="{D247D406-A6F9-4502-A715-D3A81C755398}" dt="2024-04-22T15:16:59.622" v="7457" actId="14100"/>
          <ac:picMkLst>
            <pc:docMk/>
            <pc:sldMk cId="3069284174" sldId="334"/>
            <ac:picMk id="9" creationId="{2AEACD4C-121F-5166-90AA-A8CD174DDF70}"/>
          </ac:picMkLst>
        </pc:picChg>
      </pc:sldChg>
      <pc:sldChg chg="delSp modSp add mod delAnim modAnim">
        <pc:chgData name="Wadekar, Rutwik" userId="55e6a446-208c-4529-864d-3d7e7a9bcf1b" providerId="ADAL" clId="{D247D406-A6F9-4502-A715-D3A81C755398}" dt="2024-04-22T15:18:09.079" v="7511"/>
        <pc:sldMkLst>
          <pc:docMk/>
          <pc:sldMk cId="3950204867" sldId="335"/>
        </pc:sldMkLst>
        <pc:spChg chg="mod">
          <ac:chgData name="Wadekar, Rutwik" userId="55e6a446-208c-4529-864d-3d7e7a9bcf1b" providerId="ADAL" clId="{D247D406-A6F9-4502-A715-D3A81C755398}" dt="2024-04-18T03:19:14.316" v="7144" actId="20577"/>
          <ac:spMkLst>
            <pc:docMk/>
            <pc:sldMk cId="3950204867" sldId="335"/>
            <ac:spMk id="2" creationId="{0D56D0FC-5C52-DD3E-4C86-8B92F65D3E8A}"/>
          </ac:spMkLst>
        </pc:spChg>
        <pc:spChg chg="mod">
          <ac:chgData name="Wadekar, Rutwik" userId="55e6a446-208c-4529-864d-3d7e7a9bcf1b" providerId="ADAL" clId="{D247D406-A6F9-4502-A715-D3A81C755398}" dt="2024-04-18T03:18:42.506" v="7017" actId="20577"/>
          <ac:spMkLst>
            <pc:docMk/>
            <pc:sldMk cId="3950204867" sldId="335"/>
            <ac:spMk id="3" creationId="{1C1C2E11-FA05-503A-AEBD-BD309B1186C4}"/>
          </ac:spMkLst>
        </pc:spChg>
        <pc:spChg chg="mod">
          <ac:chgData name="Wadekar, Rutwik" userId="55e6a446-208c-4529-864d-3d7e7a9bcf1b" providerId="ADAL" clId="{D247D406-A6F9-4502-A715-D3A81C755398}" dt="2024-04-22T15:17:52.638" v="7507" actId="1076"/>
          <ac:spMkLst>
            <pc:docMk/>
            <pc:sldMk cId="3950204867" sldId="335"/>
            <ac:spMk id="5" creationId="{237361E8-4A58-1F8F-1993-F8A359AEC810}"/>
          </ac:spMkLst>
        </pc:spChg>
        <pc:picChg chg="ord">
          <ac:chgData name="Wadekar, Rutwik" userId="55e6a446-208c-4529-864d-3d7e7a9bcf1b" providerId="ADAL" clId="{D247D406-A6F9-4502-A715-D3A81C755398}" dt="2024-04-22T15:17:51.966" v="7506" actId="166"/>
          <ac:picMkLst>
            <pc:docMk/>
            <pc:sldMk cId="3950204867" sldId="335"/>
            <ac:picMk id="4" creationId="{F0B9CADF-B72D-9FA5-FAEF-313E157F0088}"/>
          </ac:picMkLst>
        </pc:picChg>
        <pc:picChg chg="del">
          <ac:chgData name="Wadekar, Rutwik" userId="55e6a446-208c-4529-864d-3d7e7a9bcf1b" providerId="ADAL" clId="{D247D406-A6F9-4502-A715-D3A81C755398}" dt="2024-04-18T03:18:34.947" v="7007" actId="478"/>
          <ac:picMkLst>
            <pc:docMk/>
            <pc:sldMk cId="3950204867" sldId="335"/>
            <ac:picMk id="8" creationId="{EF8A5541-A2A0-D704-45E4-5905116494E3}"/>
          </ac:picMkLst>
        </pc:picChg>
        <pc:picChg chg="del">
          <ac:chgData name="Wadekar, Rutwik" userId="55e6a446-208c-4529-864d-3d7e7a9bcf1b" providerId="ADAL" clId="{D247D406-A6F9-4502-A715-D3A81C755398}" dt="2024-04-18T03:18:34.947" v="7007" actId="478"/>
          <ac:picMkLst>
            <pc:docMk/>
            <pc:sldMk cId="3950204867" sldId="335"/>
            <ac:picMk id="9" creationId="{2AEACD4C-121F-5166-90AA-A8CD174DDF70}"/>
          </ac:picMkLst>
        </pc:picChg>
      </pc:sldChg>
      <pc:sldChg chg="add ord">
        <pc:chgData name="Wadekar, Rutwik" userId="55e6a446-208c-4529-864d-3d7e7a9bcf1b" providerId="ADAL" clId="{D247D406-A6F9-4502-A715-D3A81C755398}" dt="2024-04-18T03:19:33.565" v="7147"/>
        <pc:sldMkLst>
          <pc:docMk/>
          <pc:sldMk cId="987746289" sldId="336"/>
        </pc:sldMkLst>
      </pc:sldChg>
      <pc:sldChg chg="add ord replId">
        <pc:chgData name="Wadekar, Rutwik" userId="55e6a446-208c-4529-864d-3d7e7a9bcf1b" providerId="ADAL" clId="{D247D406-A6F9-4502-A715-D3A81C755398}" dt="2024-04-18T03:19:33.565" v="7147"/>
        <pc:sldMkLst>
          <pc:docMk/>
          <pc:sldMk cId="1745965594" sldId="337"/>
        </pc:sldMkLst>
      </pc:sldChg>
      <pc:sldChg chg="addSp modSp new mod ord setBg">
        <pc:chgData name="Wadekar, Rutwik" userId="55e6a446-208c-4529-864d-3d7e7a9bcf1b" providerId="ADAL" clId="{D247D406-A6F9-4502-A715-D3A81C755398}" dt="2024-04-18T03:28:37.277" v="7271" actId="20578"/>
        <pc:sldMkLst>
          <pc:docMk/>
          <pc:sldMk cId="1513647358" sldId="338"/>
        </pc:sldMkLst>
        <pc:spChg chg="add mod">
          <ac:chgData name="Wadekar, Rutwik" userId="55e6a446-208c-4529-864d-3d7e7a9bcf1b" providerId="ADAL" clId="{D247D406-A6F9-4502-A715-D3A81C755398}" dt="2024-04-18T03:27:16.536" v="7208" actId="20577"/>
          <ac:spMkLst>
            <pc:docMk/>
            <pc:sldMk cId="1513647358" sldId="338"/>
            <ac:spMk id="6" creationId="{CC573F34-3A22-93CC-0D5F-2A774BE245DC}"/>
          </ac:spMkLst>
        </pc:spChg>
        <pc:spChg chg="add mod">
          <ac:chgData name="Wadekar, Rutwik" userId="55e6a446-208c-4529-864d-3d7e7a9bcf1b" providerId="ADAL" clId="{D247D406-A6F9-4502-A715-D3A81C755398}" dt="2024-04-18T03:25:17.968" v="7196" actId="14100"/>
          <ac:spMkLst>
            <pc:docMk/>
            <pc:sldMk cId="1513647358" sldId="338"/>
            <ac:spMk id="7" creationId="{CCF72AC2-F631-28DA-61DE-169DC6D72010}"/>
          </ac:spMkLst>
        </pc:spChg>
        <pc:spChg chg="add mod">
          <ac:chgData name="Wadekar, Rutwik" userId="55e6a446-208c-4529-864d-3d7e7a9bcf1b" providerId="ADAL" clId="{D247D406-A6F9-4502-A715-D3A81C755398}" dt="2024-04-18T03:28:22.259" v="7269" actId="1076"/>
          <ac:spMkLst>
            <pc:docMk/>
            <pc:sldMk cId="1513647358" sldId="338"/>
            <ac:spMk id="11" creationId="{EF19F641-A332-F1D0-1679-A458FC66EC09}"/>
          </ac:spMkLst>
        </pc:spChg>
        <pc:picChg chg="add mod ord">
          <ac:chgData name="Wadekar, Rutwik" userId="55e6a446-208c-4529-864d-3d7e7a9bcf1b" providerId="ADAL" clId="{D247D406-A6F9-4502-A715-D3A81C755398}" dt="2024-04-18T03:23:57.277" v="7189" actId="1076"/>
          <ac:picMkLst>
            <pc:docMk/>
            <pc:sldMk cId="1513647358" sldId="338"/>
            <ac:picMk id="3" creationId="{7DE40F15-1B68-A5F3-419C-91213F260EE3}"/>
          </ac:picMkLst>
        </pc:picChg>
        <pc:picChg chg="add mod">
          <ac:chgData name="Wadekar, Rutwik" userId="55e6a446-208c-4529-864d-3d7e7a9bcf1b" providerId="ADAL" clId="{D247D406-A6F9-4502-A715-D3A81C755398}" dt="2024-04-18T03:24:02.346" v="7190" actId="1076"/>
          <ac:picMkLst>
            <pc:docMk/>
            <pc:sldMk cId="1513647358" sldId="338"/>
            <ac:picMk id="5" creationId="{7CC48559-193C-FFAD-1AE5-EDC998036702}"/>
          </ac:picMkLst>
        </pc:picChg>
        <pc:picChg chg="add mod">
          <ac:chgData name="Wadekar, Rutwik" userId="55e6a446-208c-4529-864d-3d7e7a9bcf1b" providerId="ADAL" clId="{D247D406-A6F9-4502-A715-D3A81C755398}" dt="2024-04-18T03:26:49.998" v="7202" actId="1076"/>
          <ac:picMkLst>
            <pc:docMk/>
            <pc:sldMk cId="1513647358" sldId="338"/>
            <ac:picMk id="9" creationId="{5ECE72D8-FE5A-5F4A-6053-9D345E5C57D2}"/>
          </ac:picMkLst>
        </pc:picChg>
        <pc:picChg chg="add mod">
          <ac:chgData name="Wadekar, Rutwik" userId="55e6a446-208c-4529-864d-3d7e7a9bcf1b" providerId="ADAL" clId="{D247D406-A6F9-4502-A715-D3A81C755398}" dt="2024-04-18T03:28:22.259" v="7269" actId="1076"/>
          <ac:picMkLst>
            <pc:docMk/>
            <pc:sldMk cId="1513647358" sldId="338"/>
            <ac:picMk id="10" creationId="{30FEA8C0-50DE-95E5-B7E4-15B8DFF11CC9}"/>
          </ac:picMkLst>
        </pc:picChg>
      </pc:sldChg>
      <pc:sldChg chg="addSp modSp add mod modAnim">
        <pc:chgData name="Wadekar, Rutwik" userId="55e6a446-208c-4529-864d-3d7e7a9bcf1b" providerId="ADAL" clId="{D247D406-A6F9-4502-A715-D3A81C755398}" dt="2024-04-18T03:29:02.816" v="7274" actId="1076"/>
        <pc:sldMkLst>
          <pc:docMk/>
          <pc:sldMk cId="2128334739" sldId="339"/>
        </pc:sldMkLst>
        <pc:spChg chg="add mod">
          <ac:chgData name="Wadekar, Rutwik" userId="55e6a446-208c-4529-864d-3d7e7a9bcf1b" providerId="ADAL" clId="{D247D406-A6F9-4502-A715-D3A81C755398}" dt="2024-04-18T03:29:02.816" v="7274" actId="1076"/>
          <ac:spMkLst>
            <pc:docMk/>
            <pc:sldMk cId="2128334739" sldId="339"/>
            <ac:spMk id="2" creationId="{8BD2E7C2-3FBF-18C1-7823-4C41E5EF153B}"/>
          </ac:spMkLst>
        </pc:spChg>
      </pc:sldChg>
      <pc:sldChg chg="addSp delSp modSp add mod modTransition delAnim">
        <pc:chgData name="Wadekar, Rutwik" userId="55e6a446-208c-4529-864d-3d7e7a9bcf1b" providerId="ADAL" clId="{D247D406-A6F9-4502-A715-D3A81C755398}" dt="2024-04-29T22:57:41.736" v="7777"/>
        <pc:sldMkLst>
          <pc:docMk/>
          <pc:sldMk cId="1081053502" sldId="340"/>
        </pc:sldMkLst>
        <pc:spChg chg="del">
          <ac:chgData name="Wadekar, Rutwik" userId="55e6a446-208c-4529-864d-3d7e7a9bcf1b" providerId="ADAL" clId="{D247D406-A6F9-4502-A715-D3A81C755398}" dt="2024-04-18T03:29:23.190" v="7279" actId="478"/>
          <ac:spMkLst>
            <pc:docMk/>
            <pc:sldMk cId="1081053502" sldId="340"/>
            <ac:spMk id="2" creationId="{8BD2E7C2-3FBF-18C1-7823-4C41E5EF153B}"/>
          </ac:spMkLst>
        </pc:spChg>
        <pc:spChg chg="add del mod">
          <ac:chgData name="Wadekar, Rutwik" userId="55e6a446-208c-4529-864d-3d7e7a9bcf1b" providerId="ADAL" clId="{D247D406-A6F9-4502-A715-D3A81C755398}" dt="2024-04-29T22:47:16.042" v="7622" actId="478"/>
          <ac:spMkLst>
            <pc:docMk/>
            <pc:sldMk cId="1081053502" sldId="340"/>
            <ac:spMk id="4" creationId="{2270B1D1-C38B-D164-B1F6-7177FB7AE354}"/>
          </ac:spMkLst>
        </pc:spChg>
        <pc:spChg chg="del">
          <ac:chgData name="Wadekar, Rutwik" userId="55e6a446-208c-4529-864d-3d7e7a9bcf1b" providerId="ADAL" clId="{D247D406-A6F9-4502-A715-D3A81C755398}" dt="2024-04-18T03:29:23.190" v="7279" actId="478"/>
          <ac:spMkLst>
            <pc:docMk/>
            <pc:sldMk cId="1081053502" sldId="340"/>
            <ac:spMk id="6" creationId="{CC573F34-3A22-93CC-0D5F-2A774BE245DC}"/>
          </ac:spMkLst>
        </pc:spChg>
        <pc:spChg chg="del">
          <ac:chgData name="Wadekar, Rutwik" userId="55e6a446-208c-4529-864d-3d7e7a9bcf1b" providerId="ADAL" clId="{D247D406-A6F9-4502-A715-D3A81C755398}" dt="2024-04-18T03:29:23.190" v="7279" actId="478"/>
          <ac:spMkLst>
            <pc:docMk/>
            <pc:sldMk cId="1081053502" sldId="340"/>
            <ac:spMk id="7" creationId="{CCF72AC2-F631-28DA-61DE-169DC6D72010}"/>
          </ac:spMkLst>
        </pc:spChg>
        <pc:spChg chg="add mod">
          <ac:chgData name="Wadekar, Rutwik" userId="55e6a446-208c-4529-864d-3d7e7a9bcf1b" providerId="ADAL" clId="{D247D406-A6F9-4502-A715-D3A81C755398}" dt="2024-04-18T03:31:20.676" v="7324" actId="14100"/>
          <ac:spMkLst>
            <pc:docMk/>
            <pc:sldMk cId="1081053502" sldId="340"/>
            <ac:spMk id="8" creationId="{C18F3DE9-0608-5B57-48A6-F78CAC07A7C0}"/>
          </ac:spMkLst>
        </pc:spChg>
        <pc:spChg chg="add mod">
          <ac:chgData name="Wadekar, Rutwik" userId="55e6a446-208c-4529-864d-3d7e7a9bcf1b" providerId="ADAL" clId="{D247D406-A6F9-4502-A715-D3A81C755398}" dt="2024-04-29T22:48:10.850" v="7628" actId="1076"/>
          <ac:spMkLst>
            <pc:docMk/>
            <pc:sldMk cId="1081053502" sldId="340"/>
            <ac:spMk id="11" creationId="{D11420A1-F8AE-49F2-DBD3-C672E69EF5F9}"/>
          </ac:spMkLst>
        </pc:spChg>
        <pc:spChg chg="del">
          <ac:chgData name="Wadekar, Rutwik" userId="55e6a446-208c-4529-864d-3d7e7a9bcf1b" providerId="ADAL" clId="{D247D406-A6F9-4502-A715-D3A81C755398}" dt="2024-04-18T03:29:15.457" v="7276" actId="478"/>
          <ac:spMkLst>
            <pc:docMk/>
            <pc:sldMk cId="1081053502" sldId="340"/>
            <ac:spMk id="11" creationId="{EF19F641-A332-F1D0-1679-A458FC66EC09}"/>
          </ac:spMkLst>
        </pc:spChg>
        <pc:spChg chg="add mod ord">
          <ac:chgData name="Wadekar, Rutwik" userId="55e6a446-208c-4529-864d-3d7e7a9bcf1b" providerId="ADAL" clId="{D247D406-A6F9-4502-A715-D3A81C755398}" dt="2024-04-29T22:47:50.194" v="7627" actId="1076"/>
          <ac:spMkLst>
            <pc:docMk/>
            <pc:sldMk cId="1081053502" sldId="340"/>
            <ac:spMk id="13" creationId="{935B5A7A-BBA9-EBA4-0D75-AF9BEE827F99}"/>
          </ac:spMkLst>
        </pc:spChg>
        <pc:picChg chg="del">
          <ac:chgData name="Wadekar, Rutwik" userId="55e6a446-208c-4529-864d-3d7e7a9bcf1b" providerId="ADAL" clId="{D247D406-A6F9-4502-A715-D3A81C755398}" dt="2024-04-18T03:29:17.681" v="7277" actId="478"/>
          <ac:picMkLst>
            <pc:docMk/>
            <pc:sldMk cId="1081053502" sldId="340"/>
            <ac:picMk id="3" creationId="{7DE40F15-1B68-A5F3-419C-91213F260EE3}"/>
          </ac:picMkLst>
        </pc:picChg>
        <pc:picChg chg="add mod">
          <ac:chgData name="Wadekar, Rutwik" userId="55e6a446-208c-4529-864d-3d7e7a9bcf1b" providerId="ADAL" clId="{D247D406-A6F9-4502-A715-D3A81C755398}" dt="2024-04-29T22:47:27.544" v="7625" actId="1076"/>
          <ac:picMkLst>
            <pc:docMk/>
            <pc:sldMk cId="1081053502" sldId="340"/>
            <ac:picMk id="3" creationId="{C7DA9294-D8E2-1DA8-C89B-227B7FEBCDFA}"/>
          </ac:picMkLst>
        </pc:picChg>
        <pc:picChg chg="del">
          <ac:chgData name="Wadekar, Rutwik" userId="55e6a446-208c-4529-864d-3d7e7a9bcf1b" providerId="ADAL" clId="{D247D406-A6F9-4502-A715-D3A81C755398}" dt="2024-04-18T03:29:19.599" v="7278" actId="478"/>
          <ac:picMkLst>
            <pc:docMk/>
            <pc:sldMk cId="1081053502" sldId="340"/>
            <ac:picMk id="5" creationId="{7CC48559-193C-FFAD-1AE5-EDC998036702}"/>
          </ac:picMkLst>
        </pc:picChg>
        <pc:picChg chg="add mod">
          <ac:chgData name="Wadekar, Rutwik" userId="55e6a446-208c-4529-864d-3d7e7a9bcf1b" providerId="ADAL" clId="{D247D406-A6F9-4502-A715-D3A81C755398}" dt="2024-04-29T22:48:10.850" v="7628" actId="1076"/>
          <ac:picMkLst>
            <pc:docMk/>
            <pc:sldMk cId="1081053502" sldId="340"/>
            <ac:picMk id="5" creationId="{AA7A8F48-9879-6DFB-7680-A61B05F931BC}"/>
          </ac:picMkLst>
        </pc:picChg>
        <pc:picChg chg="add mod">
          <ac:chgData name="Wadekar, Rutwik" userId="55e6a446-208c-4529-864d-3d7e7a9bcf1b" providerId="ADAL" clId="{D247D406-A6F9-4502-A715-D3A81C755398}" dt="2024-04-29T22:48:10.850" v="7628" actId="1076"/>
          <ac:picMkLst>
            <pc:docMk/>
            <pc:sldMk cId="1081053502" sldId="340"/>
            <ac:picMk id="7" creationId="{96D8E9AB-747F-F116-69F8-6789799E1BDB}"/>
          </ac:picMkLst>
        </pc:picChg>
        <pc:picChg chg="del">
          <ac:chgData name="Wadekar, Rutwik" userId="55e6a446-208c-4529-864d-3d7e7a9bcf1b" providerId="ADAL" clId="{D247D406-A6F9-4502-A715-D3A81C755398}" dt="2024-04-18T03:29:23.190" v="7279" actId="478"/>
          <ac:picMkLst>
            <pc:docMk/>
            <pc:sldMk cId="1081053502" sldId="340"/>
            <ac:picMk id="9" creationId="{5ECE72D8-FE5A-5F4A-6053-9D345E5C57D2}"/>
          </ac:picMkLst>
        </pc:picChg>
        <pc:picChg chg="del">
          <ac:chgData name="Wadekar, Rutwik" userId="55e6a446-208c-4529-864d-3d7e7a9bcf1b" providerId="ADAL" clId="{D247D406-A6F9-4502-A715-D3A81C755398}" dt="2024-04-18T03:29:15.457" v="7276" actId="478"/>
          <ac:picMkLst>
            <pc:docMk/>
            <pc:sldMk cId="1081053502" sldId="340"/>
            <ac:picMk id="10" creationId="{30FEA8C0-50DE-95E5-B7E4-15B8DFF11CC9}"/>
          </ac:picMkLst>
        </pc:picChg>
        <pc:picChg chg="add mod">
          <ac:chgData name="Wadekar, Rutwik" userId="55e6a446-208c-4529-864d-3d7e7a9bcf1b" providerId="ADAL" clId="{D247D406-A6F9-4502-A715-D3A81C755398}" dt="2024-04-29T22:48:10.850" v="7628" actId="1076"/>
          <ac:picMkLst>
            <pc:docMk/>
            <pc:sldMk cId="1081053502" sldId="340"/>
            <ac:picMk id="10" creationId="{6839EFF4-92FB-14DF-0E3A-6D0787B09683}"/>
          </ac:picMkLst>
        </pc:picChg>
        <pc:picChg chg="add mod">
          <ac:chgData name="Wadekar, Rutwik" userId="55e6a446-208c-4529-864d-3d7e7a9bcf1b" providerId="ADAL" clId="{D247D406-A6F9-4502-A715-D3A81C755398}" dt="2024-04-29T22:47:27.544" v="7625" actId="1076"/>
          <ac:picMkLst>
            <pc:docMk/>
            <pc:sldMk cId="1081053502" sldId="340"/>
            <ac:picMk id="12" creationId="{346CDE69-5B0F-A698-1C7C-E0FBFD17085B}"/>
          </ac:picMkLst>
        </pc:picChg>
        <pc:picChg chg="add mod">
          <ac:chgData name="Wadekar, Rutwik" userId="55e6a446-208c-4529-864d-3d7e7a9bcf1b" providerId="ADAL" clId="{D247D406-A6F9-4502-A715-D3A81C755398}" dt="2024-04-29T22:55:42.277" v="7761" actId="1076"/>
          <ac:picMkLst>
            <pc:docMk/>
            <pc:sldMk cId="1081053502" sldId="340"/>
            <ac:picMk id="15" creationId="{5FC9BCEE-CB80-6639-487F-57E2161482E3}"/>
          </ac:picMkLst>
        </pc:picChg>
        <pc:picChg chg="add mod">
          <ac:chgData name="Wadekar, Rutwik" userId="55e6a446-208c-4529-864d-3d7e7a9bcf1b" providerId="ADAL" clId="{D247D406-A6F9-4502-A715-D3A81C755398}" dt="2024-04-18T03:30:41.421" v="7290" actId="1076"/>
          <ac:picMkLst>
            <pc:docMk/>
            <pc:sldMk cId="1081053502" sldId="340"/>
            <ac:picMk id="1026" creationId="{089F0894-B84E-1100-A8C5-E07AC03FFCFA}"/>
          </ac:picMkLst>
        </pc:picChg>
        <pc:picChg chg="add mod">
          <ac:chgData name="Wadekar, Rutwik" userId="55e6a446-208c-4529-864d-3d7e7a9bcf1b" providerId="ADAL" clId="{D247D406-A6F9-4502-A715-D3A81C755398}" dt="2024-04-29T22:47:27.544" v="7625" actId="1076"/>
          <ac:picMkLst>
            <pc:docMk/>
            <pc:sldMk cId="1081053502" sldId="340"/>
            <ac:picMk id="1028" creationId="{32812853-A94D-6672-EE26-578C21968682}"/>
          </ac:picMkLst>
        </pc:picChg>
        <pc:picChg chg="add mod">
          <ac:chgData name="Wadekar, Rutwik" userId="55e6a446-208c-4529-864d-3d7e7a9bcf1b" providerId="ADAL" clId="{D247D406-A6F9-4502-A715-D3A81C755398}" dt="2024-04-29T22:47:27.544" v="7625" actId="1076"/>
          <ac:picMkLst>
            <pc:docMk/>
            <pc:sldMk cId="1081053502" sldId="340"/>
            <ac:picMk id="1030" creationId="{EE0BE534-5D3E-6135-3AD5-CA1503B8A133}"/>
          </ac:picMkLst>
        </pc:picChg>
      </pc:sldChg>
      <pc:sldChg chg="addSp delSp modSp add mod modTransition modAnim">
        <pc:chgData name="Wadekar, Rutwik" userId="55e6a446-208c-4529-864d-3d7e7a9bcf1b" providerId="ADAL" clId="{D247D406-A6F9-4502-A715-D3A81C755398}" dt="2024-04-29T22:58:14.701" v="7778"/>
        <pc:sldMkLst>
          <pc:docMk/>
          <pc:sldMk cId="546229361" sldId="341"/>
        </pc:sldMkLst>
        <pc:spChg chg="add del mod">
          <ac:chgData name="Wadekar, Rutwik" userId="55e6a446-208c-4529-864d-3d7e7a9bcf1b" providerId="ADAL" clId="{D247D406-A6F9-4502-A715-D3A81C755398}" dt="2024-04-29T22:48:42.596" v="7634" actId="478"/>
          <ac:spMkLst>
            <pc:docMk/>
            <pc:sldMk cId="546229361" sldId="341"/>
            <ac:spMk id="2" creationId="{D8A442CD-C9FB-80CE-792C-54507D488761}"/>
          </ac:spMkLst>
        </pc:spChg>
        <pc:spChg chg="add mod">
          <ac:chgData name="Wadekar, Rutwik" userId="55e6a446-208c-4529-864d-3d7e7a9bcf1b" providerId="ADAL" clId="{D247D406-A6F9-4502-A715-D3A81C755398}" dt="2024-04-29T22:50:51.026" v="7651" actId="208"/>
          <ac:spMkLst>
            <pc:docMk/>
            <pc:sldMk cId="546229361" sldId="341"/>
            <ac:spMk id="4" creationId="{CC333005-6948-A6E1-851D-A77A3311F7EF}"/>
          </ac:spMkLst>
        </pc:spChg>
        <pc:spChg chg="add mod">
          <ac:chgData name="Wadekar, Rutwik" userId="55e6a446-208c-4529-864d-3d7e7a9bcf1b" providerId="ADAL" clId="{D247D406-A6F9-4502-A715-D3A81C755398}" dt="2024-04-29T22:50:00.456" v="7644" actId="207"/>
          <ac:spMkLst>
            <pc:docMk/>
            <pc:sldMk cId="546229361" sldId="341"/>
            <ac:spMk id="6" creationId="{EA4E6721-4830-8A0F-B1B0-27B2BCB9A66B}"/>
          </ac:spMkLst>
        </pc:spChg>
        <pc:spChg chg="add mod">
          <ac:chgData name="Wadekar, Rutwik" userId="55e6a446-208c-4529-864d-3d7e7a9bcf1b" providerId="ADAL" clId="{D247D406-A6F9-4502-A715-D3A81C755398}" dt="2024-04-29T22:50:09.647" v="7646" actId="1076"/>
          <ac:spMkLst>
            <pc:docMk/>
            <pc:sldMk cId="546229361" sldId="341"/>
            <ac:spMk id="9" creationId="{732AC2C9-6C8B-FE61-2D16-71DD4144E272}"/>
          </ac:spMkLst>
        </pc:spChg>
        <pc:spChg chg="add mod">
          <ac:chgData name="Wadekar, Rutwik" userId="55e6a446-208c-4529-864d-3d7e7a9bcf1b" providerId="ADAL" clId="{D247D406-A6F9-4502-A715-D3A81C755398}" dt="2024-04-29T22:51:20.777" v="7659" actId="1076"/>
          <ac:spMkLst>
            <pc:docMk/>
            <pc:sldMk cId="546229361" sldId="341"/>
            <ac:spMk id="14" creationId="{FF72D685-7652-D48C-B67C-985AC19783F6}"/>
          </ac:spMkLst>
        </pc:spChg>
        <pc:spChg chg="add mod">
          <ac:chgData name="Wadekar, Rutwik" userId="55e6a446-208c-4529-864d-3d7e7a9bcf1b" providerId="ADAL" clId="{D247D406-A6F9-4502-A715-D3A81C755398}" dt="2024-04-29T22:51:18.690" v="7658" actId="1076"/>
          <ac:spMkLst>
            <pc:docMk/>
            <pc:sldMk cId="546229361" sldId="341"/>
            <ac:spMk id="15" creationId="{5CB48B21-62CD-5A9C-1D2F-8FCD5EC40134}"/>
          </ac:spMkLst>
        </pc:spChg>
        <pc:spChg chg="add del mod">
          <ac:chgData name="Wadekar, Rutwik" userId="55e6a446-208c-4529-864d-3d7e7a9bcf1b" providerId="ADAL" clId="{D247D406-A6F9-4502-A715-D3A81C755398}" dt="2024-04-29T22:51:03.670" v="7655" actId="478"/>
          <ac:spMkLst>
            <pc:docMk/>
            <pc:sldMk cId="546229361" sldId="341"/>
            <ac:spMk id="16" creationId="{2CFDE8D3-7F02-2E80-282F-7E77007BAC76}"/>
          </ac:spMkLst>
        </pc:spChg>
        <pc:spChg chg="add mod">
          <ac:chgData name="Wadekar, Rutwik" userId="55e6a446-208c-4529-864d-3d7e7a9bcf1b" providerId="ADAL" clId="{D247D406-A6F9-4502-A715-D3A81C755398}" dt="2024-04-29T22:51:13.310" v="7657" actId="1076"/>
          <ac:spMkLst>
            <pc:docMk/>
            <pc:sldMk cId="546229361" sldId="341"/>
            <ac:spMk id="17" creationId="{145C5603-C0AF-4A35-C871-80D506D989AE}"/>
          </ac:spMkLst>
        </pc:spChg>
        <pc:spChg chg="add mod">
          <ac:chgData name="Wadekar, Rutwik" userId="55e6a446-208c-4529-864d-3d7e7a9bcf1b" providerId="ADAL" clId="{D247D406-A6F9-4502-A715-D3A81C755398}" dt="2024-04-29T22:51:47.570" v="7669" actId="20577"/>
          <ac:spMkLst>
            <pc:docMk/>
            <pc:sldMk cId="546229361" sldId="341"/>
            <ac:spMk id="18" creationId="{0EB7B4FB-F990-E348-E26F-7F915ACE70DB}"/>
          </ac:spMkLst>
        </pc:spChg>
        <pc:spChg chg="add mod">
          <ac:chgData name="Wadekar, Rutwik" userId="55e6a446-208c-4529-864d-3d7e7a9bcf1b" providerId="ADAL" clId="{D247D406-A6F9-4502-A715-D3A81C755398}" dt="2024-04-29T22:51:59.529" v="7678" actId="20577"/>
          <ac:spMkLst>
            <pc:docMk/>
            <pc:sldMk cId="546229361" sldId="341"/>
            <ac:spMk id="19" creationId="{D0BCF5F8-D377-D774-8269-D4F2C2ED0F00}"/>
          </ac:spMkLst>
        </pc:spChg>
        <pc:spChg chg="add mod">
          <ac:chgData name="Wadekar, Rutwik" userId="55e6a446-208c-4529-864d-3d7e7a9bcf1b" providerId="ADAL" clId="{D247D406-A6F9-4502-A715-D3A81C755398}" dt="2024-04-29T22:52:09.179" v="7683" actId="20577"/>
          <ac:spMkLst>
            <pc:docMk/>
            <pc:sldMk cId="546229361" sldId="341"/>
            <ac:spMk id="20" creationId="{E169030F-E0BB-CBCB-97C8-28C34ACE9549}"/>
          </ac:spMkLst>
        </pc:spChg>
        <pc:spChg chg="add mod">
          <ac:chgData name="Wadekar, Rutwik" userId="55e6a446-208c-4529-864d-3d7e7a9bcf1b" providerId="ADAL" clId="{D247D406-A6F9-4502-A715-D3A81C755398}" dt="2024-04-29T22:52:53.134" v="7747" actId="20577"/>
          <ac:spMkLst>
            <pc:docMk/>
            <pc:sldMk cId="546229361" sldId="341"/>
            <ac:spMk id="21" creationId="{BC9D29B9-FAFB-D1D6-A46F-A6A6DBED54AB}"/>
          </ac:spMkLst>
        </pc:spChg>
        <pc:spChg chg="add mod">
          <ac:chgData name="Wadekar, Rutwik" userId="55e6a446-208c-4529-864d-3d7e7a9bcf1b" providerId="ADAL" clId="{D247D406-A6F9-4502-A715-D3A81C755398}" dt="2024-04-29T22:52:48.331" v="7729" actId="313"/>
          <ac:spMkLst>
            <pc:docMk/>
            <pc:sldMk cId="546229361" sldId="341"/>
            <ac:spMk id="22" creationId="{0CC2EBDF-8DC1-8F5F-1802-C52E08ACF562}"/>
          </ac:spMkLst>
        </pc:spChg>
      </pc:sldChg>
      <pc:sldChg chg="add del">
        <pc:chgData name="Wadekar, Rutwik" userId="55e6a446-208c-4529-864d-3d7e7a9bcf1b" providerId="ADAL" clId="{D247D406-A6F9-4502-A715-D3A81C755398}" dt="2024-04-29T22:46:27.861" v="7612" actId="47"/>
        <pc:sldMkLst>
          <pc:docMk/>
          <pc:sldMk cId="2528733314" sldId="341"/>
        </pc:sldMkLst>
      </pc:sldChg>
      <pc:sldChg chg="addSp modSp add del mod">
        <pc:chgData name="Wadekar, Rutwik" userId="55e6a446-208c-4529-864d-3d7e7a9bcf1b" providerId="ADAL" clId="{D247D406-A6F9-4502-A715-D3A81C755398}" dt="2024-04-29T22:48:18.566" v="7629" actId="47"/>
        <pc:sldMkLst>
          <pc:docMk/>
          <pc:sldMk cId="4239332008" sldId="341"/>
        </pc:sldMkLst>
        <pc:spChg chg="add mod">
          <ac:chgData name="Wadekar, Rutwik" userId="55e6a446-208c-4529-864d-3d7e7a9bcf1b" providerId="ADAL" clId="{D247D406-A6F9-4502-A715-D3A81C755398}" dt="2024-04-29T22:46:48.443" v="7619" actId="14100"/>
          <ac:spMkLst>
            <pc:docMk/>
            <pc:sldMk cId="4239332008" sldId="341"/>
            <ac:spMk id="2" creationId="{F098975C-E18C-C1CA-BE01-44E44B1C358E}"/>
          </ac:spMkLst>
        </pc:spChg>
        <pc:spChg chg="mod">
          <ac:chgData name="Wadekar, Rutwik" userId="55e6a446-208c-4529-864d-3d7e7a9bcf1b" providerId="ADAL" clId="{D247D406-A6F9-4502-A715-D3A81C755398}" dt="2024-04-29T22:46:55.602" v="7621" actId="14100"/>
          <ac:spMkLst>
            <pc:docMk/>
            <pc:sldMk cId="4239332008" sldId="341"/>
            <ac:spMk id="4" creationId="{2270B1D1-C38B-D164-B1F6-7177FB7AE354}"/>
          </ac:spMkLst>
        </pc:spChg>
      </pc:sldChg>
      <pc:sldChg chg="delSp add mod ord modTransition">
        <pc:chgData name="Wadekar, Rutwik" userId="55e6a446-208c-4529-864d-3d7e7a9bcf1b" providerId="ADAL" clId="{D247D406-A6F9-4502-A715-D3A81C755398}" dt="2024-04-29T22:59:08.818" v="7783" actId="478"/>
        <pc:sldMkLst>
          <pc:docMk/>
          <pc:sldMk cId="4189550773" sldId="342"/>
        </pc:sldMkLst>
        <pc:picChg chg="del">
          <ac:chgData name="Wadekar, Rutwik" userId="55e6a446-208c-4529-864d-3d7e7a9bcf1b" providerId="ADAL" clId="{D247D406-A6F9-4502-A715-D3A81C755398}" dt="2024-04-29T22:59:08.818" v="7783" actId="478"/>
          <ac:picMkLst>
            <pc:docMk/>
            <pc:sldMk cId="4189550773" sldId="342"/>
            <ac:picMk id="15" creationId="{5FC9BCEE-CB80-6639-487F-57E2161482E3}"/>
          </ac:picMkLst>
        </pc:picChg>
      </pc:sldChg>
      <pc:sldChg chg="addSp delSp modSp add mod">
        <pc:chgData name="Wadekar, Rutwik" userId="55e6a446-208c-4529-864d-3d7e7a9bcf1b" providerId="ADAL" clId="{D247D406-A6F9-4502-A715-D3A81C755398}" dt="2024-04-29T23:11:57.118" v="8166" actId="20577"/>
        <pc:sldMkLst>
          <pc:docMk/>
          <pc:sldMk cId="3467012274" sldId="343"/>
        </pc:sldMkLst>
        <pc:spChg chg="add mod">
          <ac:chgData name="Wadekar, Rutwik" userId="55e6a446-208c-4529-864d-3d7e7a9bcf1b" providerId="ADAL" clId="{D247D406-A6F9-4502-A715-D3A81C755398}" dt="2024-04-29T23:01:39.377" v="7825" actId="34135"/>
          <ac:spMkLst>
            <pc:docMk/>
            <pc:sldMk cId="3467012274" sldId="343"/>
            <ac:spMk id="2" creationId="{8B71554E-63E0-ED51-1055-C9BD521B735D}"/>
          </ac:spMkLst>
        </pc:spChg>
        <pc:spChg chg="mod">
          <ac:chgData name="Wadekar, Rutwik" userId="55e6a446-208c-4529-864d-3d7e7a9bcf1b" providerId="ADAL" clId="{D247D406-A6F9-4502-A715-D3A81C755398}" dt="2024-04-29T23:11:21.299" v="8128" actId="14100"/>
          <ac:spMkLst>
            <pc:docMk/>
            <pc:sldMk cId="3467012274" sldId="343"/>
            <ac:spMk id="13" creationId="{935B5A7A-BBA9-EBA4-0D75-AF9BEE827F99}"/>
          </ac:spMkLst>
        </pc:spChg>
        <pc:spChg chg="add mod">
          <ac:chgData name="Wadekar, Rutwik" userId="55e6a446-208c-4529-864d-3d7e7a9bcf1b" providerId="ADAL" clId="{D247D406-A6F9-4502-A715-D3A81C755398}" dt="2024-04-29T23:01:01.872" v="7820" actId="14100"/>
          <ac:spMkLst>
            <pc:docMk/>
            <pc:sldMk cId="3467012274" sldId="343"/>
            <ac:spMk id="14" creationId="{05762E87-9C99-25AB-8383-2EF1DC85DACF}"/>
          </ac:spMkLst>
        </pc:spChg>
        <pc:spChg chg="add mod">
          <ac:chgData name="Wadekar, Rutwik" userId="55e6a446-208c-4529-864d-3d7e7a9bcf1b" providerId="ADAL" clId="{D247D406-A6F9-4502-A715-D3A81C755398}" dt="2024-04-29T23:03:03.337" v="7866" actId="34135"/>
          <ac:spMkLst>
            <pc:docMk/>
            <pc:sldMk cId="3467012274" sldId="343"/>
            <ac:spMk id="17" creationId="{38ED085E-47C2-9557-E6C0-204B2F089879}"/>
          </ac:spMkLst>
        </pc:spChg>
        <pc:spChg chg="add mod">
          <ac:chgData name="Wadekar, Rutwik" userId="55e6a446-208c-4529-864d-3d7e7a9bcf1b" providerId="ADAL" clId="{D247D406-A6F9-4502-A715-D3A81C755398}" dt="2024-04-29T23:04:11.400" v="7895" actId="20577"/>
          <ac:spMkLst>
            <pc:docMk/>
            <pc:sldMk cId="3467012274" sldId="343"/>
            <ac:spMk id="20" creationId="{BC29FFEC-C13E-BCFE-B109-D837A2A6325C}"/>
          </ac:spMkLst>
        </pc:spChg>
        <pc:spChg chg="add mod">
          <ac:chgData name="Wadekar, Rutwik" userId="55e6a446-208c-4529-864d-3d7e7a9bcf1b" providerId="ADAL" clId="{D247D406-A6F9-4502-A715-D3A81C755398}" dt="2024-04-29T23:04:30.792" v="7912" actId="20577"/>
          <ac:spMkLst>
            <pc:docMk/>
            <pc:sldMk cId="3467012274" sldId="343"/>
            <ac:spMk id="21" creationId="{44E5A4D9-98DE-1BE2-D909-80EDB1E31DF7}"/>
          </ac:spMkLst>
        </pc:spChg>
        <pc:spChg chg="add mod">
          <ac:chgData name="Wadekar, Rutwik" userId="55e6a446-208c-4529-864d-3d7e7a9bcf1b" providerId="ADAL" clId="{D247D406-A6F9-4502-A715-D3A81C755398}" dt="2024-04-29T23:07:19.499" v="7947" actId="14100"/>
          <ac:spMkLst>
            <pc:docMk/>
            <pc:sldMk cId="3467012274" sldId="343"/>
            <ac:spMk id="26" creationId="{1E4C50A7-132C-DE9E-90BC-72F337EE1926}"/>
          </ac:spMkLst>
        </pc:spChg>
        <pc:spChg chg="add mod">
          <ac:chgData name="Wadekar, Rutwik" userId="55e6a446-208c-4529-864d-3d7e7a9bcf1b" providerId="ADAL" clId="{D247D406-A6F9-4502-A715-D3A81C755398}" dt="2024-04-29T23:07:36.699" v="7965" actId="1076"/>
          <ac:spMkLst>
            <pc:docMk/>
            <pc:sldMk cId="3467012274" sldId="343"/>
            <ac:spMk id="28" creationId="{3E7B2315-E6A9-D10B-2040-692CDB471642}"/>
          </ac:spMkLst>
        </pc:spChg>
        <pc:spChg chg="add mod">
          <ac:chgData name="Wadekar, Rutwik" userId="55e6a446-208c-4529-864d-3d7e7a9bcf1b" providerId="ADAL" clId="{D247D406-A6F9-4502-A715-D3A81C755398}" dt="2024-04-29T23:08:01.725" v="7990" actId="20577"/>
          <ac:spMkLst>
            <pc:docMk/>
            <pc:sldMk cId="3467012274" sldId="343"/>
            <ac:spMk id="30" creationId="{EE5BACEA-7AC9-089B-74AC-7935E7EBC452}"/>
          </ac:spMkLst>
        </pc:spChg>
        <pc:spChg chg="add mod">
          <ac:chgData name="Wadekar, Rutwik" userId="55e6a446-208c-4529-864d-3d7e7a9bcf1b" providerId="ADAL" clId="{D247D406-A6F9-4502-A715-D3A81C755398}" dt="2024-04-29T23:10:42.546" v="8125" actId="20577"/>
          <ac:spMkLst>
            <pc:docMk/>
            <pc:sldMk cId="3467012274" sldId="343"/>
            <ac:spMk id="32" creationId="{1B98C6CE-C270-CA87-206E-947510C29ADE}"/>
          </ac:spMkLst>
        </pc:spChg>
        <pc:spChg chg="add mod">
          <ac:chgData name="Wadekar, Rutwik" userId="55e6a446-208c-4529-864d-3d7e7a9bcf1b" providerId="ADAL" clId="{D247D406-A6F9-4502-A715-D3A81C755398}" dt="2024-04-29T23:09:11.792" v="8080" actId="20577"/>
          <ac:spMkLst>
            <pc:docMk/>
            <pc:sldMk cId="3467012274" sldId="343"/>
            <ac:spMk id="34" creationId="{DA22A7E5-AC56-3918-337F-6AFEFE5C12F0}"/>
          </ac:spMkLst>
        </pc:spChg>
        <pc:spChg chg="add mod">
          <ac:chgData name="Wadekar, Rutwik" userId="55e6a446-208c-4529-864d-3d7e7a9bcf1b" providerId="ADAL" clId="{D247D406-A6F9-4502-A715-D3A81C755398}" dt="2024-04-29T23:10:17.206" v="8099" actId="20577"/>
          <ac:spMkLst>
            <pc:docMk/>
            <pc:sldMk cId="3467012274" sldId="343"/>
            <ac:spMk id="39" creationId="{6495DB18-D2F9-5221-1117-145E2668D3DB}"/>
          </ac:spMkLst>
        </pc:spChg>
        <pc:spChg chg="add mod">
          <ac:chgData name="Wadekar, Rutwik" userId="55e6a446-208c-4529-864d-3d7e7a9bcf1b" providerId="ADAL" clId="{D247D406-A6F9-4502-A715-D3A81C755398}" dt="2024-04-29T23:11:57.118" v="8166" actId="20577"/>
          <ac:spMkLst>
            <pc:docMk/>
            <pc:sldMk cId="3467012274" sldId="343"/>
            <ac:spMk id="41" creationId="{933A2EF7-F483-749D-D354-BCADF648DFA0}"/>
          </ac:spMkLst>
        </pc:spChg>
        <pc:picChg chg="add del mod">
          <ac:chgData name="Wadekar, Rutwik" userId="55e6a446-208c-4529-864d-3d7e7a9bcf1b" providerId="ADAL" clId="{D247D406-A6F9-4502-A715-D3A81C755398}" dt="2024-04-29T23:00:15.705" v="7797" actId="478"/>
          <ac:picMkLst>
            <pc:docMk/>
            <pc:sldMk cId="3467012274" sldId="343"/>
            <ac:picMk id="4" creationId="{CDDC5A0E-DF68-F4B8-FFE4-A3E789CFB2B3}"/>
          </ac:picMkLst>
        </pc:picChg>
        <pc:picChg chg="add mod">
          <ac:chgData name="Wadekar, Rutwik" userId="55e6a446-208c-4529-864d-3d7e7a9bcf1b" providerId="ADAL" clId="{D247D406-A6F9-4502-A715-D3A81C755398}" dt="2024-04-29T23:00:39.046" v="7805" actId="962"/>
          <ac:picMkLst>
            <pc:docMk/>
            <pc:sldMk cId="3467012274" sldId="343"/>
            <ac:picMk id="9" creationId="{7200EFAD-63C6-91BC-D95A-38D2F56B2F67}"/>
          </ac:picMkLst>
        </pc:picChg>
        <pc:picChg chg="add mod">
          <ac:chgData name="Wadekar, Rutwik" userId="55e6a446-208c-4529-864d-3d7e7a9bcf1b" providerId="ADAL" clId="{D247D406-A6F9-4502-A715-D3A81C755398}" dt="2024-04-29T23:01:59.618" v="7830" actId="1076"/>
          <ac:picMkLst>
            <pc:docMk/>
            <pc:sldMk cId="3467012274" sldId="343"/>
            <ac:picMk id="16" creationId="{EE476E35-7649-FD63-2EF7-CF2B9055A7AB}"/>
          </ac:picMkLst>
        </pc:picChg>
        <pc:picChg chg="add mod">
          <ac:chgData name="Wadekar, Rutwik" userId="55e6a446-208c-4529-864d-3d7e7a9bcf1b" providerId="ADAL" clId="{D247D406-A6F9-4502-A715-D3A81C755398}" dt="2024-04-29T23:03:29.830" v="7870" actId="34135"/>
          <ac:picMkLst>
            <pc:docMk/>
            <pc:sldMk cId="3467012274" sldId="343"/>
            <ac:picMk id="19" creationId="{D329DAFF-5812-129D-F4D5-7E8A11FCC986}"/>
          </ac:picMkLst>
        </pc:picChg>
        <pc:picChg chg="add del mod modCrop">
          <ac:chgData name="Wadekar, Rutwik" userId="55e6a446-208c-4529-864d-3d7e7a9bcf1b" providerId="ADAL" clId="{D247D406-A6F9-4502-A715-D3A81C755398}" dt="2024-04-29T23:06:38.081" v="7922" actId="478"/>
          <ac:picMkLst>
            <pc:docMk/>
            <pc:sldMk cId="3467012274" sldId="343"/>
            <ac:picMk id="23" creationId="{1937CE43-CCAF-C0EF-282D-8260C667EE48}"/>
          </ac:picMkLst>
        </pc:picChg>
        <pc:picChg chg="add mod">
          <ac:chgData name="Wadekar, Rutwik" userId="55e6a446-208c-4529-864d-3d7e7a9bcf1b" providerId="ADAL" clId="{D247D406-A6F9-4502-A715-D3A81C755398}" dt="2024-04-29T23:06:54.719" v="7929" actId="34135"/>
          <ac:picMkLst>
            <pc:docMk/>
            <pc:sldMk cId="3467012274" sldId="343"/>
            <ac:picMk id="25" creationId="{9DFA2383-780D-3223-BB79-219AA30CFF53}"/>
          </ac:picMkLst>
        </pc:picChg>
        <pc:picChg chg="add mod">
          <ac:chgData name="Wadekar, Rutwik" userId="55e6a446-208c-4529-864d-3d7e7a9bcf1b" providerId="ADAL" clId="{D247D406-A6F9-4502-A715-D3A81C755398}" dt="2024-04-29T23:07:24.621" v="7949" actId="1076"/>
          <ac:picMkLst>
            <pc:docMk/>
            <pc:sldMk cId="3467012274" sldId="343"/>
            <ac:picMk id="27" creationId="{9F714264-77DB-A505-4838-662C1D1121D5}"/>
          </ac:picMkLst>
        </pc:picChg>
        <pc:picChg chg="add mod">
          <ac:chgData name="Wadekar, Rutwik" userId="55e6a446-208c-4529-864d-3d7e7a9bcf1b" providerId="ADAL" clId="{D247D406-A6F9-4502-A715-D3A81C755398}" dt="2024-04-29T23:07:44.016" v="7967" actId="1076"/>
          <ac:picMkLst>
            <pc:docMk/>
            <pc:sldMk cId="3467012274" sldId="343"/>
            <ac:picMk id="29" creationId="{CA268BCE-04E5-0BB2-22F3-B861015A8AE5}"/>
          </ac:picMkLst>
        </pc:picChg>
        <pc:picChg chg="add mod">
          <ac:chgData name="Wadekar, Rutwik" userId="55e6a446-208c-4529-864d-3d7e7a9bcf1b" providerId="ADAL" clId="{D247D406-A6F9-4502-A715-D3A81C755398}" dt="2024-04-29T23:08:12.203" v="7992" actId="1076"/>
          <ac:picMkLst>
            <pc:docMk/>
            <pc:sldMk cId="3467012274" sldId="343"/>
            <ac:picMk id="31" creationId="{85ADB7B2-C1C9-F7E1-4D73-DDEC6BA40020}"/>
          </ac:picMkLst>
        </pc:picChg>
        <pc:picChg chg="add mod">
          <ac:chgData name="Wadekar, Rutwik" userId="55e6a446-208c-4529-864d-3d7e7a9bcf1b" providerId="ADAL" clId="{D247D406-A6F9-4502-A715-D3A81C755398}" dt="2024-04-29T23:08:59.445" v="8064" actId="14100"/>
          <ac:picMkLst>
            <pc:docMk/>
            <pc:sldMk cId="3467012274" sldId="343"/>
            <ac:picMk id="33" creationId="{B1CE7354-92B8-A581-91E5-D5209A9666B1}"/>
          </ac:picMkLst>
        </pc:picChg>
        <pc:picChg chg="add del mod">
          <ac:chgData name="Wadekar, Rutwik" userId="55e6a446-208c-4529-864d-3d7e7a9bcf1b" providerId="ADAL" clId="{D247D406-A6F9-4502-A715-D3A81C755398}" dt="2024-04-29T23:09:39.768" v="8087" actId="478"/>
          <ac:picMkLst>
            <pc:docMk/>
            <pc:sldMk cId="3467012274" sldId="343"/>
            <ac:picMk id="36" creationId="{29004640-CEAE-2718-1594-3C714099AA40}"/>
          </ac:picMkLst>
        </pc:picChg>
        <pc:picChg chg="add mod">
          <ac:chgData name="Wadekar, Rutwik" userId="55e6a446-208c-4529-864d-3d7e7a9bcf1b" providerId="ADAL" clId="{D247D406-A6F9-4502-A715-D3A81C755398}" dt="2024-04-29T23:10:06.691" v="8091" actId="1076"/>
          <ac:picMkLst>
            <pc:docMk/>
            <pc:sldMk cId="3467012274" sldId="343"/>
            <ac:picMk id="38" creationId="{56B89D2E-7981-2200-A96E-97942135B60F}"/>
          </ac:picMkLst>
        </pc:picChg>
        <pc:picChg chg="add mod">
          <ac:chgData name="Wadekar, Rutwik" userId="55e6a446-208c-4529-864d-3d7e7a9bcf1b" providerId="ADAL" clId="{D247D406-A6F9-4502-A715-D3A81C755398}" dt="2024-04-29T23:11:42.547" v="8138" actId="1076"/>
          <ac:picMkLst>
            <pc:docMk/>
            <pc:sldMk cId="3467012274" sldId="343"/>
            <ac:picMk id="40" creationId="{5E424997-DD71-46A6-7FFC-1390B65571D5}"/>
          </ac:picMkLst>
        </pc:picChg>
      </pc:sldChg>
      <pc:sldChg chg="addSp modSp add mod ord">
        <pc:chgData name="Wadekar, Rutwik" userId="55e6a446-208c-4529-864d-3d7e7a9bcf1b" providerId="ADAL" clId="{D247D406-A6F9-4502-A715-D3A81C755398}" dt="2024-04-29T23:20:01.076" v="8587" actId="14100"/>
        <pc:sldMkLst>
          <pc:docMk/>
          <pc:sldMk cId="2491160752" sldId="344"/>
        </pc:sldMkLst>
        <pc:spChg chg="add mod">
          <ac:chgData name="Wadekar, Rutwik" userId="55e6a446-208c-4529-864d-3d7e7a9bcf1b" providerId="ADAL" clId="{D247D406-A6F9-4502-A715-D3A81C755398}" dt="2024-04-29T23:12:34.153" v="8177" actId="207"/>
          <ac:spMkLst>
            <pc:docMk/>
            <pc:sldMk cId="2491160752" sldId="344"/>
            <ac:spMk id="2" creationId="{F721DB56-868D-64F4-ECE6-2FBBC188922E}"/>
          </ac:spMkLst>
        </pc:spChg>
        <pc:spChg chg="add mod">
          <ac:chgData name="Wadekar, Rutwik" userId="55e6a446-208c-4529-864d-3d7e7a9bcf1b" providerId="ADAL" clId="{D247D406-A6F9-4502-A715-D3A81C755398}" dt="2024-04-29T23:13:21.564" v="8201" actId="20577"/>
          <ac:spMkLst>
            <pc:docMk/>
            <pc:sldMk cId="2491160752" sldId="344"/>
            <ac:spMk id="4" creationId="{B7856BB7-B23A-1332-4DA9-839FBE504A07}"/>
          </ac:spMkLst>
        </pc:spChg>
        <pc:spChg chg="add mod">
          <ac:chgData name="Wadekar, Rutwik" userId="55e6a446-208c-4529-864d-3d7e7a9bcf1b" providerId="ADAL" clId="{D247D406-A6F9-4502-A715-D3A81C755398}" dt="2024-04-29T23:16:34.068" v="8229" actId="1076"/>
          <ac:spMkLst>
            <pc:docMk/>
            <pc:sldMk cId="2491160752" sldId="344"/>
            <ac:spMk id="16" creationId="{59DAE251-5A74-980E-EB43-CE455D8C8FB0}"/>
          </ac:spMkLst>
        </pc:spChg>
        <pc:spChg chg="add mod">
          <ac:chgData name="Wadekar, Rutwik" userId="55e6a446-208c-4529-864d-3d7e7a9bcf1b" providerId="ADAL" clId="{D247D406-A6F9-4502-A715-D3A81C755398}" dt="2024-04-29T23:19:29.625" v="8578" actId="20577"/>
          <ac:spMkLst>
            <pc:docMk/>
            <pc:sldMk cId="2491160752" sldId="344"/>
            <ac:spMk id="17" creationId="{CF312422-16C2-10DD-7922-6980B056AF43}"/>
          </ac:spMkLst>
        </pc:spChg>
        <pc:spChg chg="add mod">
          <ac:chgData name="Wadekar, Rutwik" userId="55e6a446-208c-4529-864d-3d7e7a9bcf1b" providerId="ADAL" clId="{D247D406-A6F9-4502-A715-D3A81C755398}" dt="2024-04-29T23:20:01.076" v="8587" actId="14100"/>
          <ac:spMkLst>
            <pc:docMk/>
            <pc:sldMk cId="2491160752" sldId="344"/>
            <ac:spMk id="18" creationId="{BB8CC698-1FB5-AD90-1A97-0BD71C7783AA}"/>
          </ac:spMkLst>
        </pc:spChg>
        <pc:picChg chg="add mod">
          <ac:chgData name="Wadekar, Rutwik" userId="55e6a446-208c-4529-864d-3d7e7a9bcf1b" providerId="ADAL" clId="{D247D406-A6F9-4502-A715-D3A81C755398}" dt="2024-04-29T23:14:06.478" v="8208" actId="1076"/>
          <ac:picMkLst>
            <pc:docMk/>
            <pc:sldMk cId="2491160752" sldId="344"/>
            <ac:picMk id="6" creationId="{DE804A95-E755-4DC5-7BE3-6FDEEF8A65C4}"/>
          </ac:picMkLst>
        </pc:picChg>
        <pc:picChg chg="add mod">
          <ac:chgData name="Wadekar, Rutwik" userId="55e6a446-208c-4529-864d-3d7e7a9bcf1b" providerId="ADAL" clId="{D247D406-A6F9-4502-A715-D3A81C755398}" dt="2024-04-29T23:15:08.088" v="8216" actId="1076"/>
          <ac:picMkLst>
            <pc:docMk/>
            <pc:sldMk cId="2491160752" sldId="344"/>
            <ac:picMk id="14" creationId="{044DE626-6BCB-E246-5D20-BFEB08390E00}"/>
          </ac:picMkLst>
        </pc:picChg>
        <pc:picChg chg="add mod">
          <ac:chgData name="Wadekar, Rutwik" userId="55e6a446-208c-4529-864d-3d7e7a9bcf1b" providerId="ADAL" clId="{D247D406-A6F9-4502-A715-D3A81C755398}" dt="2024-04-29T23:15:36.518" v="8220" actId="14100"/>
          <ac:picMkLst>
            <pc:docMk/>
            <pc:sldMk cId="2491160752" sldId="344"/>
            <ac:picMk id="15" creationId="{7A9FA076-BEE5-DA7A-941E-927C62C0EC5C}"/>
          </ac:picMkLst>
        </pc:picChg>
      </pc:sldChg>
      <pc:sldChg chg="add ord">
        <pc:chgData name="Wadekar, Rutwik" userId="55e6a446-208c-4529-864d-3d7e7a9bcf1b" providerId="ADAL" clId="{D247D406-A6F9-4502-A715-D3A81C755398}" dt="2024-04-29T23:20:15.336" v="8590"/>
        <pc:sldMkLst>
          <pc:docMk/>
          <pc:sldMk cId="1144308159" sldId="345"/>
        </pc:sldMkLst>
      </pc:sldChg>
      <pc:sldChg chg="add ord">
        <pc:chgData name="Wadekar, Rutwik" userId="55e6a446-208c-4529-864d-3d7e7a9bcf1b" providerId="ADAL" clId="{D247D406-A6F9-4502-A715-D3A81C755398}" dt="2024-04-29T23:20:17.992" v="8593"/>
        <pc:sldMkLst>
          <pc:docMk/>
          <pc:sldMk cId="3815793431" sldId="346"/>
        </pc:sldMkLst>
      </pc:sldChg>
      <pc:sldChg chg="addSp modSp add mod">
        <pc:chgData name="Wadekar, Rutwik" userId="55e6a446-208c-4529-864d-3d7e7a9bcf1b" providerId="ADAL" clId="{D247D406-A6F9-4502-A715-D3A81C755398}" dt="2024-04-29T23:21:25.846" v="8643" actId="20577"/>
        <pc:sldMkLst>
          <pc:docMk/>
          <pc:sldMk cId="926186696" sldId="347"/>
        </pc:sldMkLst>
        <pc:spChg chg="add mod">
          <ac:chgData name="Wadekar, Rutwik" userId="55e6a446-208c-4529-864d-3d7e7a9bcf1b" providerId="ADAL" clId="{D247D406-A6F9-4502-A715-D3A81C755398}" dt="2024-04-29T23:21:11.535" v="8626" actId="14100"/>
          <ac:spMkLst>
            <pc:docMk/>
            <pc:sldMk cId="926186696" sldId="347"/>
            <ac:spMk id="4" creationId="{DC159167-1CDE-80DC-90D9-5A7BB32F23FB}"/>
          </ac:spMkLst>
        </pc:spChg>
        <pc:spChg chg="add mod">
          <ac:chgData name="Wadekar, Rutwik" userId="55e6a446-208c-4529-864d-3d7e7a9bcf1b" providerId="ADAL" clId="{D247D406-A6F9-4502-A715-D3A81C755398}" dt="2024-04-29T23:21:14.144" v="8627" actId="1076"/>
          <ac:spMkLst>
            <pc:docMk/>
            <pc:sldMk cId="926186696" sldId="347"/>
            <ac:spMk id="6" creationId="{7376C24A-9BB0-F491-E95A-D6E94E299641}"/>
          </ac:spMkLst>
        </pc:spChg>
        <pc:spChg chg="add mod">
          <ac:chgData name="Wadekar, Rutwik" userId="55e6a446-208c-4529-864d-3d7e7a9bcf1b" providerId="ADAL" clId="{D247D406-A6F9-4502-A715-D3A81C755398}" dt="2024-04-29T23:21:20.440" v="8636" actId="20577"/>
          <ac:spMkLst>
            <pc:docMk/>
            <pc:sldMk cId="926186696" sldId="347"/>
            <ac:spMk id="15" creationId="{2D69ED10-C65D-0CD5-0228-B45D737B0BBC}"/>
          </ac:spMkLst>
        </pc:spChg>
        <pc:spChg chg="add mod">
          <ac:chgData name="Wadekar, Rutwik" userId="55e6a446-208c-4529-864d-3d7e7a9bcf1b" providerId="ADAL" clId="{D247D406-A6F9-4502-A715-D3A81C755398}" dt="2024-04-29T23:21:25.846" v="8643" actId="20577"/>
          <ac:spMkLst>
            <pc:docMk/>
            <pc:sldMk cId="926186696" sldId="347"/>
            <ac:spMk id="18" creationId="{8496484C-3E0F-F536-142D-46FA9E238BA3}"/>
          </ac:spMkLst>
        </pc:spChg>
      </pc:sldChg>
      <pc:sldChg chg="modSp add mod ord">
        <pc:chgData name="Wadekar, Rutwik" userId="55e6a446-208c-4529-864d-3d7e7a9bcf1b" providerId="ADAL" clId="{D247D406-A6F9-4502-A715-D3A81C755398}" dt="2024-04-29T23:22:28.281" v="8670" actId="1076"/>
        <pc:sldMkLst>
          <pc:docMk/>
          <pc:sldMk cId="3296731087" sldId="348"/>
        </pc:sldMkLst>
        <pc:spChg chg="mod">
          <ac:chgData name="Wadekar, Rutwik" userId="55e6a446-208c-4529-864d-3d7e7a9bcf1b" providerId="ADAL" clId="{D247D406-A6F9-4502-A715-D3A81C755398}" dt="2024-04-29T23:22:28.281" v="8670" actId="1076"/>
          <ac:spMkLst>
            <pc:docMk/>
            <pc:sldMk cId="3296731087" sldId="348"/>
            <ac:spMk id="2" creationId="{2BE7E6B5-1423-03BE-6ABC-0D43066154D8}"/>
          </ac:spMkLst>
        </pc:spChg>
      </pc:sldChg>
    </pc:docChg>
  </pc:docChgLst>
  <pc:docChgLst>
    <pc:chgData name="Wadekar, Rutwik" userId="S::1061737@pdsb.net::55e6a446-208c-4529-864d-3d7e7a9bcf1b" providerId="AD" clId="Web-{D7CCC683-1963-4460-A6DC-86FC5D79A293}"/>
    <pc:docChg chg="modSld">
      <pc:chgData name="Wadekar, Rutwik" userId="S::1061737@pdsb.net::55e6a446-208c-4529-864d-3d7e7a9bcf1b" providerId="AD" clId="Web-{D7CCC683-1963-4460-A6DC-86FC5D79A293}" dt="2024-01-15T17:49:35.977" v="0" actId="14100"/>
      <pc:docMkLst>
        <pc:docMk/>
      </pc:docMkLst>
      <pc:sldChg chg="modSp">
        <pc:chgData name="Wadekar, Rutwik" userId="S::1061737@pdsb.net::55e6a446-208c-4529-864d-3d7e7a9bcf1b" providerId="AD" clId="Web-{D7CCC683-1963-4460-A6DC-86FC5D79A293}" dt="2024-01-15T17:49:35.977" v="0" actId="14100"/>
        <pc:sldMkLst>
          <pc:docMk/>
          <pc:sldMk cId="1987405363" sldId="268"/>
        </pc:sldMkLst>
        <pc:spChg chg="mod">
          <ac:chgData name="Wadekar, Rutwik" userId="S::1061737@pdsb.net::55e6a446-208c-4529-864d-3d7e7a9bcf1b" providerId="AD" clId="Web-{D7CCC683-1963-4460-A6DC-86FC5D79A293}" dt="2024-01-15T17:49:35.977" v="0" actId="14100"/>
          <ac:spMkLst>
            <pc:docMk/>
            <pc:sldMk cId="1987405363" sldId="268"/>
            <ac:spMk id="7" creationId="{D8C4375D-0FA0-782D-5D68-3CE5C1EF8425}"/>
          </ac:spMkLst>
        </pc:spChg>
      </pc:sldChg>
    </pc:docChg>
  </pc:docChgLst>
  <pc:docChgLst>
    <pc:chgData name="Abid, Haris" userId="96e7facf-5a87-4da5-b021-910993cbf1a6" providerId="ADAL" clId="{B95E482E-D19D-463A-9D85-DB1930572DDB}"/>
    <pc:docChg chg="undo custSel addSld delSld modSld modShowInfo">
      <pc:chgData name="Abid, Haris" userId="96e7facf-5a87-4da5-b021-910993cbf1a6" providerId="ADAL" clId="{B95E482E-D19D-463A-9D85-DB1930572DDB}" dt="2024-01-15T07:10:03.337" v="702"/>
      <pc:docMkLst>
        <pc:docMk/>
      </pc:docMkLst>
      <pc:sldChg chg="addSp delSp modSp mod modTransition modAnim">
        <pc:chgData name="Abid, Haris" userId="96e7facf-5a87-4da5-b021-910993cbf1a6" providerId="ADAL" clId="{B95E482E-D19D-463A-9D85-DB1930572DDB}" dt="2024-01-15T07:09:32.906" v="695"/>
        <pc:sldMkLst>
          <pc:docMk/>
          <pc:sldMk cId="4159758854" sldId="256"/>
        </pc:sldMkLst>
        <pc:picChg chg="add mod">
          <ac:chgData name="Abid, Haris" userId="96e7facf-5a87-4da5-b021-910993cbf1a6" providerId="ADAL" clId="{B95E482E-D19D-463A-9D85-DB1930572DDB}" dt="2024-01-15T07:06:35.299" v="611"/>
          <ac:picMkLst>
            <pc:docMk/>
            <pc:sldMk cId="4159758854" sldId="256"/>
            <ac:picMk id="2" creationId="{F1B086DB-B6D2-8D57-87C6-342B22791F74}"/>
          </ac:picMkLst>
        </pc:picChg>
        <pc:picChg chg="del">
          <ac:chgData name="Abid, Haris" userId="96e7facf-5a87-4da5-b021-910993cbf1a6" providerId="ADAL" clId="{B95E482E-D19D-463A-9D85-DB1930572DDB}" dt="2024-01-15T07:06:35.106" v="610" actId="478"/>
          <ac:picMkLst>
            <pc:docMk/>
            <pc:sldMk cId="4159758854" sldId="256"/>
            <ac:picMk id="5" creationId="{35B19D38-5757-C6B9-A196-423F2B441018}"/>
          </ac:picMkLst>
        </pc:picChg>
      </pc:sldChg>
      <pc:sldChg chg="addSp delSp modSp del mod modTransition delAnim modAnim">
        <pc:chgData name="Abid, Haris" userId="96e7facf-5a87-4da5-b021-910993cbf1a6" providerId="ADAL" clId="{B95E482E-D19D-463A-9D85-DB1930572DDB}" dt="2024-01-15T07:08:12.311" v="647" actId="47"/>
        <pc:sldMkLst>
          <pc:docMk/>
          <pc:sldMk cId="2251215262" sldId="257"/>
        </pc:sldMkLst>
        <pc:picChg chg="add mod">
          <ac:chgData name="Abid, Haris" userId="96e7facf-5a87-4da5-b021-910993cbf1a6" providerId="ADAL" clId="{B95E482E-D19D-463A-9D85-DB1930572DDB}" dt="2024-01-15T07:06:30.928" v="607" actId="1076"/>
          <ac:picMkLst>
            <pc:docMk/>
            <pc:sldMk cId="2251215262" sldId="257"/>
            <ac:picMk id="3" creationId="{AD608C8B-D371-FCD3-03C8-E18D300D2A27}"/>
          </ac:picMkLst>
        </pc:picChg>
        <pc:picChg chg="del mod">
          <ac:chgData name="Abid, Haris" userId="96e7facf-5a87-4da5-b021-910993cbf1a6" providerId="ADAL" clId="{B95E482E-D19D-463A-9D85-DB1930572DDB}" dt="2024-01-15T07:06:27.319" v="604" actId="478"/>
          <ac:picMkLst>
            <pc:docMk/>
            <pc:sldMk cId="2251215262" sldId="257"/>
            <ac:picMk id="5" creationId="{35B19D38-5757-C6B9-A196-423F2B441018}"/>
          </ac:picMkLst>
        </pc:picChg>
      </pc:sldChg>
      <pc:sldChg chg="addSp delSp modSp mod modTransition modAnim">
        <pc:chgData name="Abid, Haris" userId="96e7facf-5a87-4da5-b021-910993cbf1a6" providerId="ADAL" clId="{B95E482E-D19D-463A-9D85-DB1930572DDB}" dt="2024-01-15T07:08:37.242" v="659"/>
        <pc:sldMkLst>
          <pc:docMk/>
          <pc:sldMk cId="373778097" sldId="258"/>
        </pc:sldMkLst>
        <pc:picChg chg="add mod">
          <ac:chgData name="Abid, Haris" userId="96e7facf-5a87-4da5-b021-910993cbf1a6" providerId="ADAL" clId="{B95E482E-D19D-463A-9D85-DB1930572DDB}" dt="2024-01-15T07:06:40.484" v="614"/>
          <ac:picMkLst>
            <pc:docMk/>
            <pc:sldMk cId="373778097" sldId="258"/>
            <ac:picMk id="2" creationId="{0764E0C7-910A-1B9B-6E28-874DEB8CFE47}"/>
          </ac:picMkLst>
        </pc:picChg>
        <pc:picChg chg="del">
          <ac:chgData name="Abid, Haris" userId="96e7facf-5a87-4da5-b021-910993cbf1a6" providerId="ADAL" clId="{B95E482E-D19D-463A-9D85-DB1930572DDB}" dt="2024-01-13T22:43:38.578" v="3" actId="478"/>
          <ac:picMkLst>
            <pc:docMk/>
            <pc:sldMk cId="373778097" sldId="258"/>
            <ac:picMk id="2" creationId="{5BE606EE-03D5-AFE7-0F6A-02310D30A42C}"/>
          </ac:picMkLst>
        </pc:picChg>
        <pc:picChg chg="add mod">
          <ac:chgData name="Abid, Haris" userId="96e7facf-5a87-4da5-b021-910993cbf1a6" providerId="ADAL" clId="{B95E482E-D19D-463A-9D85-DB1930572DDB}" dt="2024-01-13T22:44:02.269" v="13" actId="1076"/>
          <ac:picMkLst>
            <pc:docMk/>
            <pc:sldMk cId="373778097" sldId="258"/>
            <ac:picMk id="4" creationId="{CA0FB148-3E93-AA06-9346-08C1FF0F3BA1}"/>
          </ac:picMkLst>
        </pc:picChg>
        <pc:picChg chg="del mod">
          <ac:chgData name="Abid, Haris" userId="96e7facf-5a87-4da5-b021-910993cbf1a6" providerId="ADAL" clId="{B95E482E-D19D-463A-9D85-DB1930572DDB}" dt="2024-01-15T07:06:40.309" v="613" actId="478"/>
          <ac:picMkLst>
            <pc:docMk/>
            <pc:sldMk cId="373778097" sldId="258"/>
            <ac:picMk id="5" creationId="{35B19D38-5757-C6B9-A196-423F2B441018}"/>
          </ac:picMkLst>
        </pc:picChg>
      </pc:sldChg>
      <pc:sldChg chg="del">
        <pc:chgData name="Abid, Haris" userId="96e7facf-5a87-4da5-b021-910993cbf1a6" providerId="ADAL" clId="{B95E482E-D19D-463A-9D85-DB1930572DDB}" dt="2024-01-13T22:44:07.489" v="15" actId="47"/>
        <pc:sldMkLst>
          <pc:docMk/>
          <pc:sldMk cId="2830123956" sldId="259"/>
        </pc:sldMkLst>
      </pc:sldChg>
      <pc:sldChg chg="addSp delSp modSp mod modTransition">
        <pc:chgData name="Abid, Haris" userId="96e7facf-5a87-4da5-b021-910993cbf1a6" providerId="ADAL" clId="{B95E482E-D19D-463A-9D85-DB1930572DDB}" dt="2024-01-15T07:08:42.582" v="662"/>
        <pc:sldMkLst>
          <pc:docMk/>
          <pc:sldMk cId="941432991" sldId="260"/>
        </pc:sldMkLst>
        <pc:spChg chg="del mod">
          <ac:chgData name="Abid, Haris" userId="96e7facf-5a87-4da5-b021-910993cbf1a6" providerId="ADAL" clId="{B95E482E-D19D-463A-9D85-DB1930572DDB}" dt="2024-01-13T22:45:03.886" v="61" actId="478"/>
          <ac:spMkLst>
            <pc:docMk/>
            <pc:sldMk cId="941432991" sldId="260"/>
            <ac:spMk id="2" creationId="{D5D68EDE-6280-70F0-2DE5-2C14A1E1A4EF}"/>
          </ac:spMkLst>
        </pc:spChg>
        <pc:spChg chg="add mod">
          <ac:chgData name="Abid, Haris" userId="96e7facf-5a87-4da5-b021-910993cbf1a6" providerId="ADAL" clId="{B95E482E-D19D-463A-9D85-DB1930572DDB}" dt="2024-01-13T22:49:51.716" v="279" actId="207"/>
          <ac:spMkLst>
            <pc:docMk/>
            <pc:sldMk cId="941432991" sldId="260"/>
            <ac:spMk id="4" creationId="{20F57DA0-39B1-4BC9-27D9-5B51C10C4B10}"/>
          </ac:spMkLst>
        </pc:spChg>
        <pc:spChg chg="add mod">
          <ac:chgData name="Abid, Haris" userId="96e7facf-5a87-4da5-b021-910993cbf1a6" providerId="ADAL" clId="{B95E482E-D19D-463A-9D85-DB1930572DDB}" dt="2024-01-13T22:45:20.625" v="72" actId="571"/>
          <ac:spMkLst>
            <pc:docMk/>
            <pc:sldMk cId="941432991" sldId="260"/>
            <ac:spMk id="5" creationId="{D416D7EA-6AF8-C47D-F248-77EFD19F1903}"/>
          </ac:spMkLst>
        </pc:spChg>
        <pc:picChg chg="add mod">
          <ac:chgData name="Abid, Haris" userId="96e7facf-5a87-4da5-b021-910993cbf1a6" providerId="ADAL" clId="{B95E482E-D19D-463A-9D85-DB1930572DDB}" dt="2024-01-15T07:06:47.646" v="619" actId="14100"/>
          <ac:picMkLst>
            <pc:docMk/>
            <pc:sldMk cId="941432991" sldId="260"/>
            <ac:picMk id="2" creationId="{AA6A391A-938D-9063-C161-E5DD9350ABBF}"/>
          </ac:picMkLst>
        </pc:picChg>
        <pc:picChg chg="del ord">
          <ac:chgData name="Abid, Haris" userId="96e7facf-5a87-4da5-b021-910993cbf1a6" providerId="ADAL" clId="{B95E482E-D19D-463A-9D85-DB1930572DDB}" dt="2024-01-15T07:06:45.613" v="617" actId="478"/>
          <ac:picMkLst>
            <pc:docMk/>
            <pc:sldMk cId="941432991" sldId="260"/>
            <ac:picMk id="3" creationId="{84A50B79-48A0-7ECB-EF05-CDA38905109A}"/>
          </ac:picMkLst>
        </pc:picChg>
      </pc:sldChg>
      <pc:sldChg chg="addSp delSp modSp mod modTransition modAnim">
        <pc:chgData name="Abid, Haris" userId="96e7facf-5a87-4da5-b021-910993cbf1a6" providerId="ADAL" clId="{B95E482E-D19D-463A-9D85-DB1930572DDB}" dt="2024-01-15T07:10:03.337" v="702"/>
        <pc:sldMkLst>
          <pc:docMk/>
          <pc:sldMk cId="1916056786" sldId="261"/>
        </pc:sldMkLst>
        <pc:spChg chg="del">
          <ac:chgData name="Abid, Haris" userId="96e7facf-5a87-4da5-b021-910993cbf1a6" providerId="ADAL" clId="{B95E482E-D19D-463A-9D85-DB1930572DDB}" dt="2024-01-13T22:45:28.862" v="76" actId="478"/>
          <ac:spMkLst>
            <pc:docMk/>
            <pc:sldMk cId="1916056786" sldId="261"/>
            <ac:spMk id="2" creationId="{D5D68EDE-6280-70F0-2DE5-2C14A1E1A4EF}"/>
          </ac:spMkLst>
        </pc:spChg>
        <pc:spChg chg="ord">
          <ac:chgData name="Abid, Haris" userId="96e7facf-5a87-4da5-b021-910993cbf1a6" providerId="ADAL" clId="{B95E482E-D19D-463A-9D85-DB1930572DDB}" dt="2024-01-13T22:45:32.225" v="79" actId="166"/>
          <ac:spMkLst>
            <pc:docMk/>
            <pc:sldMk cId="1916056786" sldId="261"/>
            <ac:spMk id="4" creationId="{AD126CB0-7772-EB3F-867C-01CE0742B3EA}"/>
          </ac:spMkLst>
        </pc:spChg>
        <pc:spChg chg="add mod">
          <ac:chgData name="Abid, Haris" userId="96e7facf-5a87-4da5-b021-910993cbf1a6" providerId="ADAL" clId="{B95E482E-D19D-463A-9D85-DB1930572DDB}" dt="2024-01-15T07:06:58.804" v="623" actId="14100"/>
          <ac:spMkLst>
            <pc:docMk/>
            <pc:sldMk cId="1916056786" sldId="261"/>
            <ac:spMk id="5" creationId="{C9D2D0CF-5022-AC34-D595-CA94593B23CB}"/>
          </ac:spMkLst>
        </pc:spChg>
        <pc:picChg chg="add mod">
          <ac:chgData name="Abid, Haris" userId="96e7facf-5a87-4da5-b021-910993cbf1a6" providerId="ADAL" clId="{B95E482E-D19D-463A-9D85-DB1930572DDB}" dt="2024-01-15T07:06:54.447" v="622" actId="1076"/>
          <ac:picMkLst>
            <pc:docMk/>
            <pc:sldMk cId="1916056786" sldId="261"/>
            <ac:picMk id="2" creationId="{CC002B45-0A42-3FD7-C2C7-C3B2F4075E91}"/>
          </ac:picMkLst>
        </pc:picChg>
        <pc:picChg chg="del ord">
          <ac:chgData name="Abid, Haris" userId="96e7facf-5a87-4da5-b021-910993cbf1a6" providerId="ADAL" clId="{B95E482E-D19D-463A-9D85-DB1930572DDB}" dt="2024-01-15T07:06:51.057" v="620" actId="478"/>
          <ac:picMkLst>
            <pc:docMk/>
            <pc:sldMk cId="1916056786" sldId="261"/>
            <ac:picMk id="3" creationId="{84A50B79-48A0-7ECB-EF05-CDA38905109A}"/>
          </ac:picMkLst>
        </pc:picChg>
      </pc:sldChg>
      <pc:sldChg chg="addSp delSp modSp mod modTransition">
        <pc:chgData name="Abid, Haris" userId="96e7facf-5a87-4da5-b021-910993cbf1a6" providerId="ADAL" clId="{B95E482E-D19D-463A-9D85-DB1930572DDB}" dt="2024-01-15T07:08:57.614" v="671"/>
        <pc:sldMkLst>
          <pc:docMk/>
          <pc:sldMk cId="106472940" sldId="262"/>
        </pc:sldMkLst>
        <pc:spChg chg="del">
          <ac:chgData name="Abid, Haris" userId="96e7facf-5a87-4da5-b021-910993cbf1a6" providerId="ADAL" clId="{B95E482E-D19D-463A-9D85-DB1930572DDB}" dt="2024-01-13T22:45:42.905" v="83" actId="478"/>
          <ac:spMkLst>
            <pc:docMk/>
            <pc:sldMk cId="106472940" sldId="262"/>
            <ac:spMk id="2" creationId="{D5D68EDE-6280-70F0-2DE5-2C14A1E1A4EF}"/>
          </ac:spMkLst>
        </pc:spChg>
        <pc:spChg chg="del">
          <ac:chgData name="Abid, Haris" userId="96e7facf-5a87-4da5-b021-910993cbf1a6" providerId="ADAL" clId="{B95E482E-D19D-463A-9D85-DB1930572DDB}" dt="2024-01-13T22:46:03.491" v="98" actId="478"/>
          <ac:spMkLst>
            <pc:docMk/>
            <pc:sldMk cId="106472940" sldId="262"/>
            <ac:spMk id="4" creationId="{AD126CB0-7772-EB3F-867C-01CE0742B3EA}"/>
          </ac:spMkLst>
        </pc:spChg>
        <pc:spChg chg="mod">
          <ac:chgData name="Abid, Haris" userId="96e7facf-5a87-4da5-b021-910993cbf1a6" providerId="ADAL" clId="{B95E482E-D19D-463A-9D85-DB1930572DDB}" dt="2024-01-13T22:46:51.339" v="164" actId="1076"/>
          <ac:spMkLst>
            <pc:docMk/>
            <pc:sldMk cId="106472940" sldId="262"/>
            <ac:spMk id="5" creationId="{BFC45684-3229-A219-1BD2-AE05FF537F19}"/>
          </ac:spMkLst>
        </pc:spChg>
        <pc:spChg chg="del mod">
          <ac:chgData name="Abid, Haris" userId="96e7facf-5a87-4da5-b021-910993cbf1a6" providerId="ADAL" clId="{B95E482E-D19D-463A-9D85-DB1930572DDB}" dt="2024-01-13T22:46:16.888" v="112" actId="478"/>
          <ac:spMkLst>
            <pc:docMk/>
            <pc:sldMk cId="106472940" sldId="262"/>
            <ac:spMk id="6" creationId="{CD0B9254-961C-2EFC-BBE1-588002BCE2DD}"/>
          </ac:spMkLst>
        </pc:spChg>
        <pc:spChg chg="del">
          <ac:chgData name="Abid, Haris" userId="96e7facf-5a87-4da5-b021-910993cbf1a6" providerId="ADAL" clId="{B95E482E-D19D-463A-9D85-DB1930572DDB}" dt="2024-01-13T22:46:17.827" v="114" actId="478"/>
          <ac:spMkLst>
            <pc:docMk/>
            <pc:sldMk cId="106472940" sldId="262"/>
            <ac:spMk id="7" creationId="{3C622A9A-93A0-682C-1D5C-F243F8FF7FC0}"/>
          </ac:spMkLst>
        </pc:spChg>
        <pc:spChg chg="del">
          <ac:chgData name="Abid, Haris" userId="96e7facf-5a87-4da5-b021-910993cbf1a6" providerId="ADAL" clId="{B95E482E-D19D-463A-9D85-DB1930572DDB}" dt="2024-01-13T22:46:20.732" v="118" actId="478"/>
          <ac:spMkLst>
            <pc:docMk/>
            <pc:sldMk cId="106472940" sldId="262"/>
            <ac:spMk id="8" creationId="{BB4B7EDB-EBEC-85CD-0699-648791BF4D28}"/>
          </ac:spMkLst>
        </pc:spChg>
        <pc:spChg chg="add del mod ord">
          <ac:chgData name="Abid, Haris" userId="96e7facf-5a87-4da5-b021-910993cbf1a6" providerId="ADAL" clId="{B95E482E-D19D-463A-9D85-DB1930572DDB}" dt="2024-01-13T22:47:50.792" v="222" actId="1076"/>
          <ac:spMkLst>
            <pc:docMk/>
            <pc:sldMk cId="106472940" sldId="262"/>
            <ac:spMk id="9" creationId="{A42752EB-9E69-FF72-5F80-829C244C4037}"/>
          </ac:spMkLst>
        </pc:spChg>
        <pc:spChg chg="add mod">
          <ac:chgData name="Abid, Haris" userId="96e7facf-5a87-4da5-b021-910993cbf1a6" providerId="ADAL" clId="{B95E482E-D19D-463A-9D85-DB1930572DDB}" dt="2024-01-13T22:46:37.874" v="147" actId="1076"/>
          <ac:spMkLst>
            <pc:docMk/>
            <pc:sldMk cId="106472940" sldId="262"/>
            <ac:spMk id="10" creationId="{461C8BD9-1ADA-D132-1AB8-A1FC4868BE60}"/>
          </ac:spMkLst>
        </pc:spChg>
        <pc:spChg chg="del">
          <ac:chgData name="Abid, Haris" userId="96e7facf-5a87-4da5-b021-910993cbf1a6" providerId="ADAL" clId="{B95E482E-D19D-463A-9D85-DB1930572DDB}" dt="2024-01-13T22:46:21.903" v="120" actId="478"/>
          <ac:spMkLst>
            <pc:docMk/>
            <pc:sldMk cId="106472940" sldId="262"/>
            <ac:spMk id="11" creationId="{C5252B9C-78D7-4E8F-3E59-8BBCEDD6AD3D}"/>
          </ac:spMkLst>
        </pc:spChg>
        <pc:spChg chg="add mod">
          <ac:chgData name="Abid, Haris" userId="96e7facf-5a87-4da5-b021-910993cbf1a6" providerId="ADAL" clId="{B95E482E-D19D-463A-9D85-DB1930572DDB}" dt="2024-01-13T22:47:20.484" v="179" actId="14100"/>
          <ac:spMkLst>
            <pc:docMk/>
            <pc:sldMk cId="106472940" sldId="262"/>
            <ac:spMk id="12" creationId="{0AE8F816-50B3-3C78-75E3-987164D4512D}"/>
          </ac:spMkLst>
        </pc:spChg>
        <pc:spChg chg="add mod">
          <ac:chgData name="Abid, Haris" userId="96e7facf-5a87-4da5-b021-910993cbf1a6" providerId="ADAL" clId="{B95E482E-D19D-463A-9D85-DB1930572DDB}" dt="2024-01-13T22:47:23.203" v="181" actId="1076"/>
          <ac:spMkLst>
            <pc:docMk/>
            <pc:sldMk cId="106472940" sldId="262"/>
            <ac:spMk id="16" creationId="{6C820B16-F134-DC90-102A-919354735EE3}"/>
          </ac:spMkLst>
        </pc:spChg>
        <pc:spChg chg="add mod">
          <ac:chgData name="Abid, Haris" userId="96e7facf-5a87-4da5-b021-910993cbf1a6" providerId="ADAL" clId="{B95E482E-D19D-463A-9D85-DB1930572DDB}" dt="2024-01-13T22:47:24.797" v="183" actId="1076"/>
          <ac:spMkLst>
            <pc:docMk/>
            <pc:sldMk cId="106472940" sldId="262"/>
            <ac:spMk id="17" creationId="{1020F122-D9D4-5C11-3CF2-CB1CDABFF32B}"/>
          </ac:spMkLst>
        </pc:spChg>
        <pc:spChg chg="add mod">
          <ac:chgData name="Abid, Haris" userId="96e7facf-5a87-4da5-b021-910993cbf1a6" providerId="ADAL" clId="{B95E482E-D19D-463A-9D85-DB1930572DDB}" dt="2024-01-13T22:48:04.326" v="231" actId="1076"/>
          <ac:spMkLst>
            <pc:docMk/>
            <pc:sldMk cId="106472940" sldId="262"/>
            <ac:spMk id="18" creationId="{EAD9DD21-FB5A-29E3-BFDE-FB14AA74254D}"/>
          </ac:spMkLst>
        </pc:spChg>
        <pc:spChg chg="add mod">
          <ac:chgData name="Abid, Haris" userId="96e7facf-5a87-4da5-b021-910993cbf1a6" providerId="ADAL" clId="{B95E482E-D19D-463A-9D85-DB1930572DDB}" dt="2024-01-13T22:48:21.163" v="237" actId="14100"/>
          <ac:spMkLst>
            <pc:docMk/>
            <pc:sldMk cId="106472940" sldId="262"/>
            <ac:spMk id="19" creationId="{FAB8AF61-0CAE-56AF-A956-EB8B5BAE6652}"/>
          </ac:spMkLst>
        </pc:spChg>
        <pc:spChg chg="add mod">
          <ac:chgData name="Abid, Haris" userId="96e7facf-5a87-4da5-b021-910993cbf1a6" providerId="ADAL" clId="{B95E482E-D19D-463A-9D85-DB1930572DDB}" dt="2024-01-13T22:48:15.332" v="235" actId="1076"/>
          <ac:spMkLst>
            <pc:docMk/>
            <pc:sldMk cId="106472940" sldId="262"/>
            <ac:spMk id="20" creationId="{8CEAE8F1-1224-2895-7671-6151DBE93583}"/>
          </ac:spMkLst>
        </pc:spChg>
        <pc:spChg chg="add mod">
          <ac:chgData name="Abid, Haris" userId="96e7facf-5a87-4da5-b021-910993cbf1a6" providerId="ADAL" clId="{B95E482E-D19D-463A-9D85-DB1930572DDB}" dt="2024-01-13T22:49:34.624" v="277" actId="1076"/>
          <ac:spMkLst>
            <pc:docMk/>
            <pc:sldMk cId="106472940" sldId="262"/>
            <ac:spMk id="25" creationId="{7B346534-882C-5635-3428-2535D94D177E}"/>
          </ac:spMkLst>
        </pc:spChg>
        <pc:spChg chg="add mod">
          <ac:chgData name="Abid, Haris" userId="96e7facf-5a87-4da5-b021-910993cbf1a6" providerId="ADAL" clId="{B95E482E-D19D-463A-9D85-DB1930572DDB}" dt="2024-01-13T22:49:34.624" v="277" actId="1076"/>
          <ac:spMkLst>
            <pc:docMk/>
            <pc:sldMk cId="106472940" sldId="262"/>
            <ac:spMk id="26" creationId="{8CE685CB-3668-2BCC-C7C8-798B561621F6}"/>
          </ac:spMkLst>
        </pc:spChg>
        <pc:picChg chg="del">
          <ac:chgData name="Abid, Haris" userId="96e7facf-5a87-4da5-b021-910993cbf1a6" providerId="ADAL" clId="{B95E482E-D19D-463A-9D85-DB1930572DDB}" dt="2024-01-13T22:46:04.009" v="99" actId="478"/>
          <ac:picMkLst>
            <pc:docMk/>
            <pc:sldMk cId="106472940" sldId="262"/>
            <ac:picMk id="3" creationId="{84A50B79-48A0-7ECB-EF05-CDA38905109A}"/>
          </ac:picMkLst>
        </pc:picChg>
        <pc:picChg chg="del">
          <ac:chgData name="Abid, Haris" userId="96e7facf-5a87-4da5-b021-910993cbf1a6" providerId="ADAL" clId="{B95E482E-D19D-463A-9D85-DB1930572DDB}" dt="2024-01-13T22:46:17.241" v="113" actId="478"/>
          <ac:picMkLst>
            <pc:docMk/>
            <pc:sldMk cId="106472940" sldId="262"/>
            <ac:picMk id="13" creationId="{6CD47EB1-AE67-3642-ADED-35FF90FB25F9}"/>
          </ac:picMkLst>
        </pc:picChg>
        <pc:picChg chg="del">
          <ac:chgData name="Abid, Haris" userId="96e7facf-5a87-4da5-b021-910993cbf1a6" providerId="ADAL" clId="{B95E482E-D19D-463A-9D85-DB1930572DDB}" dt="2024-01-13T22:46:20.303" v="117" actId="478"/>
          <ac:picMkLst>
            <pc:docMk/>
            <pc:sldMk cId="106472940" sldId="262"/>
            <ac:picMk id="14" creationId="{02B8DC1C-F551-67AA-CBC0-C9893F453E74}"/>
          </ac:picMkLst>
        </pc:picChg>
        <pc:picChg chg="del">
          <ac:chgData name="Abid, Haris" userId="96e7facf-5a87-4da5-b021-910993cbf1a6" providerId="ADAL" clId="{B95E482E-D19D-463A-9D85-DB1930572DDB}" dt="2024-01-13T22:46:21.261" v="119" actId="478"/>
          <ac:picMkLst>
            <pc:docMk/>
            <pc:sldMk cId="106472940" sldId="262"/>
            <ac:picMk id="15" creationId="{011B8C97-EE44-D2EB-4F87-7F40C44CCF6F}"/>
          </ac:picMkLst>
        </pc:picChg>
        <pc:picChg chg="add mod">
          <ac:chgData name="Abid, Haris" userId="96e7facf-5a87-4da5-b021-910993cbf1a6" providerId="ADAL" clId="{B95E482E-D19D-463A-9D85-DB1930572DDB}" dt="2024-01-13T22:48:57.744" v="251" actId="1076"/>
          <ac:picMkLst>
            <pc:docMk/>
            <pc:sldMk cId="106472940" sldId="262"/>
            <ac:picMk id="22" creationId="{36C12781-1F30-935A-E948-2543B4AC5419}"/>
          </ac:picMkLst>
        </pc:picChg>
        <pc:picChg chg="add mod">
          <ac:chgData name="Abid, Haris" userId="96e7facf-5a87-4da5-b021-910993cbf1a6" providerId="ADAL" clId="{B95E482E-D19D-463A-9D85-DB1930572DDB}" dt="2024-01-13T22:49:04.246" v="253" actId="1076"/>
          <ac:picMkLst>
            <pc:docMk/>
            <pc:sldMk cId="106472940" sldId="262"/>
            <ac:picMk id="23" creationId="{D56BEC85-39E3-25CB-19A6-8778E197F633}"/>
          </ac:picMkLst>
        </pc:picChg>
        <pc:picChg chg="add mod">
          <ac:chgData name="Abid, Haris" userId="96e7facf-5a87-4da5-b021-910993cbf1a6" providerId="ADAL" clId="{B95E482E-D19D-463A-9D85-DB1930572DDB}" dt="2024-01-13T22:49:07.504" v="255" actId="1076"/>
          <ac:picMkLst>
            <pc:docMk/>
            <pc:sldMk cId="106472940" sldId="262"/>
            <ac:picMk id="24" creationId="{9A9FB329-3090-184A-BA6C-AC4C4C0C716A}"/>
          </ac:picMkLst>
        </pc:picChg>
      </pc:sldChg>
      <pc:sldChg chg="addSp delSp modSp add mod modTransition modAnim">
        <pc:chgData name="Abid, Haris" userId="96e7facf-5a87-4da5-b021-910993cbf1a6" providerId="ADAL" clId="{B95E482E-D19D-463A-9D85-DB1930572DDB}" dt="2024-01-15T07:08:29.476" v="654"/>
        <pc:sldMkLst>
          <pc:docMk/>
          <pc:sldMk cId="110190161" sldId="264"/>
        </pc:sldMkLst>
        <pc:spChg chg="add mod">
          <ac:chgData name="Abid, Haris" userId="96e7facf-5a87-4da5-b021-910993cbf1a6" providerId="ADAL" clId="{B95E482E-D19D-463A-9D85-DB1930572DDB}" dt="2024-01-13T22:44:45.619" v="57" actId="1076"/>
          <ac:spMkLst>
            <pc:docMk/>
            <pc:sldMk cId="110190161" sldId="264"/>
            <ac:spMk id="2" creationId="{816F1E59-598D-9DCA-D99F-1DD626BDEEB2}"/>
          </ac:spMkLst>
        </pc:spChg>
        <pc:picChg chg="add mod">
          <ac:chgData name="Abid, Haris" userId="96e7facf-5a87-4da5-b021-910993cbf1a6" providerId="ADAL" clId="{B95E482E-D19D-463A-9D85-DB1930572DDB}" dt="2024-01-15T07:06:43.160" v="616"/>
          <ac:picMkLst>
            <pc:docMk/>
            <pc:sldMk cId="110190161" sldId="264"/>
            <ac:picMk id="3" creationId="{73D45CA9-9C42-1B47-8C38-3E8F7C14B2B9}"/>
          </ac:picMkLst>
        </pc:picChg>
        <pc:picChg chg="mod">
          <ac:chgData name="Abid, Haris" userId="96e7facf-5a87-4da5-b021-910993cbf1a6" providerId="ADAL" clId="{B95E482E-D19D-463A-9D85-DB1930572DDB}" dt="2024-01-13T22:44:50.703" v="59" actId="14100"/>
          <ac:picMkLst>
            <pc:docMk/>
            <pc:sldMk cId="110190161" sldId="264"/>
            <ac:picMk id="4" creationId="{CA0FB148-3E93-AA06-9346-08C1FF0F3BA1}"/>
          </ac:picMkLst>
        </pc:picChg>
        <pc:picChg chg="del">
          <ac:chgData name="Abid, Haris" userId="96e7facf-5a87-4da5-b021-910993cbf1a6" providerId="ADAL" clId="{B95E482E-D19D-463A-9D85-DB1930572DDB}" dt="2024-01-15T07:06:43.056" v="615" actId="478"/>
          <ac:picMkLst>
            <pc:docMk/>
            <pc:sldMk cId="110190161" sldId="264"/>
            <ac:picMk id="5" creationId="{35B19D38-5757-C6B9-A196-423F2B441018}"/>
          </ac:picMkLst>
        </pc:picChg>
      </pc:sldChg>
      <pc:sldChg chg="modSp mod modTransition">
        <pc:chgData name="Abid, Haris" userId="96e7facf-5a87-4da5-b021-910993cbf1a6" providerId="ADAL" clId="{B95E482E-D19D-463A-9D85-DB1930572DDB}" dt="2024-01-15T07:09:00.680" v="676"/>
        <pc:sldMkLst>
          <pc:docMk/>
          <pc:sldMk cId="2696545550" sldId="265"/>
        </pc:sldMkLst>
        <pc:spChg chg="mod">
          <ac:chgData name="Abid, Haris" userId="96e7facf-5a87-4da5-b021-910993cbf1a6" providerId="ADAL" clId="{B95E482E-D19D-463A-9D85-DB1930572DDB}" dt="2024-01-15T07:03:32.380" v="575" actId="1076"/>
          <ac:spMkLst>
            <pc:docMk/>
            <pc:sldMk cId="2696545550" sldId="265"/>
            <ac:spMk id="2" creationId="{36AF8F77-B381-8831-C121-0A1DC9EAF5C6}"/>
          </ac:spMkLst>
        </pc:spChg>
        <pc:spChg chg="mod">
          <ac:chgData name="Abid, Haris" userId="96e7facf-5a87-4da5-b021-910993cbf1a6" providerId="ADAL" clId="{B95E482E-D19D-463A-9D85-DB1930572DDB}" dt="2024-01-15T07:03:32.380" v="575" actId="1076"/>
          <ac:spMkLst>
            <pc:docMk/>
            <pc:sldMk cId="2696545550" sldId="265"/>
            <ac:spMk id="12" creationId="{0AE8F816-50B3-3C78-75E3-987164D4512D}"/>
          </ac:spMkLst>
        </pc:spChg>
        <pc:spChg chg="mod">
          <ac:chgData name="Abid, Haris" userId="96e7facf-5a87-4da5-b021-910993cbf1a6" providerId="ADAL" clId="{B95E482E-D19D-463A-9D85-DB1930572DDB}" dt="2024-01-15T07:03:32.380" v="575" actId="1076"/>
          <ac:spMkLst>
            <pc:docMk/>
            <pc:sldMk cId="2696545550" sldId="265"/>
            <ac:spMk id="16" creationId="{6C820B16-F134-DC90-102A-919354735EE3}"/>
          </ac:spMkLst>
        </pc:spChg>
        <pc:spChg chg="mod">
          <ac:chgData name="Abid, Haris" userId="96e7facf-5a87-4da5-b021-910993cbf1a6" providerId="ADAL" clId="{B95E482E-D19D-463A-9D85-DB1930572DDB}" dt="2024-01-15T07:03:32.380" v="575" actId="1076"/>
          <ac:spMkLst>
            <pc:docMk/>
            <pc:sldMk cId="2696545550" sldId="265"/>
            <ac:spMk id="18" creationId="{EAD9DD21-FB5A-29E3-BFDE-FB14AA74254D}"/>
          </ac:spMkLst>
        </pc:spChg>
      </pc:sldChg>
      <pc:sldChg chg="modSp mod modTransition">
        <pc:chgData name="Abid, Haris" userId="96e7facf-5a87-4da5-b021-910993cbf1a6" providerId="ADAL" clId="{B95E482E-D19D-463A-9D85-DB1930572DDB}" dt="2024-01-15T07:09:04.995" v="682"/>
        <pc:sldMkLst>
          <pc:docMk/>
          <pc:sldMk cId="693675853" sldId="266"/>
        </pc:sldMkLst>
        <pc:picChg chg="mod">
          <ac:chgData name="Abid, Haris" userId="96e7facf-5a87-4da5-b021-910993cbf1a6" providerId="ADAL" clId="{B95E482E-D19D-463A-9D85-DB1930572DDB}" dt="2024-01-15T07:03:39.297" v="576" actId="14100"/>
          <ac:picMkLst>
            <pc:docMk/>
            <pc:sldMk cId="693675853" sldId="266"/>
            <ac:picMk id="2" creationId="{E6849F52-27AE-2961-9F83-917715FD9182}"/>
          </ac:picMkLst>
        </pc:picChg>
      </pc:sldChg>
      <pc:sldChg chg="addSp delSp modSp mod modTransition delAnim modAnim">
        <pc:chgData name="Abid, Haris" userId="96e7facf-5a87-4da5-b021-910993cbf1a6" providerId="ADAL" clId="{B95E482E-D19D-463A-9D85-DB1930572DDB}" dt="2024-01-15T07:09:08.550" v="686"/>
        <pc:sldMkLst>
          <pc:docMk/>
          <pc:sldMk cId="3933632993" sldId="267"/>
        </pc:sldMkLst>
        <pc:spChg chg="add mod">
          <ac:chgData name="Abid, Haris" userId="96e7facf-5a87-4da5-b021-910993cbf1a6" providerId="ADAL" clId="{B95E482E-D19D-463A-9D85-DB1930572DDB}" dt="2024-01-15T06:58:31.728" v="390" actId="1076"/>
          <ac:spMkLst>
            <pc:docMk/>
            <pc:sldMk cId="3933632993" sldId="267"/>
            <ac:spMk id="2" creationId="{B45C60CB-9898-333B-4610-C684B0E954E6}"/>
          </ac:spMkLst>
        </pc:spChg>
        <pc:spChg chg="mod">
          <ac:chgData name="Abid, Haris" userId="96e7facf-5a87-4da5-b021-910993cbf1a6" providerId="ADAL" clId="{B95E482E-D19D-463A-9D85-DB1930572DDB}" dt="2024-01-15T06:57:56.861" v="311" actId="1076"/>
          <ac:spMkLst>
            <pc:docMk/>
            <pc:sldMk cId="3933632993" sldId="267"/>
            <ac:spMk id="3" creationId="{1099E8B9-1D1C-1792-1F0A-1FA06118CD6F}"/>
          </ac:spMkLst>
        </pc:spChg>
        <pc:spChg chg="mod">
          <ac:chgData name="Abid, Haris" userId="96e7facf-5a87-4da5-b021-910993cbf1a6" providerId="ADAL" clId="{B95E482E-D19D-463A-9D85-DB1930572DDB}" dt="2024-01-15T06:58:49.016" v="394" actId="14100"/>
          <ac:spMkLst>
            <pc:docMk/>
            <pc:sldMk cId="3933632993" sldId="267"/>
            <ac:spMk id="4" creationId="{D06DCE27-575D-0517-B790-273BD268E035}"/>
          </ac:spMkLst>
        </pc:spChg>
        <pc:spChg chg="mod">
          <ac:chgData name="Abid, Haris" userId="96e7facf-5a87-4da5-b021-910993cbf1a6" providerId="ADAL" clId="{B95E482E-D19D-463A-9D85-DB1930572DDB}" dt="2024-01-15T06:58:47.259" v="393" actId="14100"/>
          <ac:spMkLst>
            <pc:docMk/>
            <pc:sldMk cId="3933632993" sldId="267"/>
            <ac:spMk id="5" creationId="{36FB68C4-2E51-B5FB-2262-BBA9D1754739}"/>
          </ac:spMkLst>
        </pc:spChg>
        <pc:spChg chg="mod">
          <ac:chgData name="Abid, Haris" userId="96e7facf-5a87-4da5-b021-910993cbf1a6" providerId="ADAL" clId="{B95E482E-D19D-463A-9D85-DB1930572DDB}" dt="2024-01-15T06:58:32.984" v="391" actId="1076"/>
          <ac:spMkLst>
            <pc:docMk/>
            <pc:sldMk cId="3933632993" sldId="267"/>
            <ac:spMk id="6" creationId="{CB333821-3051-D1FD-6AFB-D40425AFC4B9}"/>
          </ac:spMkLst>
        </pc:spChg>
        <pc:spChg chg="del mod">
          <ac:chgData name="Abid, Haris" userId="96e7facf-5a87-4da5-b021-910993cbf1a6" providerId="ADAL" clId="{B95E482E-D19D-463A-9D85-DB1930572DDB}" dt="2024-01-15T06:57:26.580" v="291" actId="478"/>
          <ac:spMkLst>
            <pc:docMk/>
            <pc:sldMk cId="3933632993" sldId="267"/>
            <ac:spMk id="7" creationId="{07BD8B5E-9818-59D4-2738-E826E7CB2F5D}"/>
          </ac:spMkLst>
        </pc:spChg>
        <pc:spChg chg="add mod ord">
          <ac:chgData name="Abid, Haris" userId="96e7facf-5a87-4da5-b021-910993cbf1a6" providerId="ADAL" clId="{B95E482E-D19D-463A-9D85-DB1930572DDB}" dt="2024-01-15T07:07:11.563" v="628" actId="166"/>
          <ac:spMkLst>
            <pc:docMk/>
            <pc:sldMk cId="3933632993" sldId="267"/>
            <ac:spMk id="9" creationId="{E134790A-A697-7112-3902-126ADA83ADE9}"/>
          </ac:spMkLst>
        </pc:spChg>
        <pc:spChg chg="add mod ord">
          <ac:chgData name="Abid, Haris" userId="96e7facf-5a87-4da5-b021-910993cbf1a6" providerId="ADAL" clId="{B95E482E-D19D-463A-9D85-DB1930572DDB}" dt="2024-01-15T07:07:11.563" v="628" actId="166"/>
          <ac:spMkLst>
            <pc:docMk/>
            <pc:sldMk cId="3933632993" sldId="267"/>
            <ac:spMk id="10" creationId="{D5564EC8-DCED-F054-2EA3-BF88FFA90E1E}"/>
          </ac:spMkLst>
        </pc:spChg>
        <pc:spChg chg="add mod">
          <ac:chgData name="Abid, Haris" userId="96e7facf-5a87-4da5-b021-910993cbf1a6" providerId="ADAL" clId="{B95E482E-D19D-463A-9D85-DB1930572DDB}" dt="2024-01-15T07:00:20.234" v="465" actId="208"/>
          <ac:spMkLst>
            <pc:docMk/>
            <pc:sldMk cId="3933632993" sldId="267"/>
            <ac:spMk id="11" creationId="{274E950A-7E36-D6C6-B8FC-25519EB2946D}"/>
          </ac:spMkLst>
        </pc:spChg>
        <pc:spChg chg="add del mod">
          <ac:chgData name="Abid, Haris" userId="96e7facf-5a87-4da5-b021-910993cbf1a6" providerId="ADAL" clId="{B95E482E-D19D-463A-9D85-DB1930572DDB}" dt="2024-01-15T07:00:01.101" v="439" actId="478"/>
          <ac:spMkLst>
            <pc:docMk/>
            <pc:sldMk cId="3933632993" sldId="267"/>
            <ac:spMk id="12" creationId="{18B1CEB4-BE5D-FC73-E32B-04D997FADF6C}"/>
          </ac:spMkLst>
        </pc:spChg>
        <pc:spChg chg="add mod">
          <ac:chgData name="Abid, Haris" userId="96e7facf-5a87-4da5-b021-910993cbf1a6" providerId="ADAL" clId="{B95E482E-D19D-463A-9D85-DB1930572DDB}" dt="2024-01-15T07:00:27.108" v="466" actId="1076"/>
          <ac:spMkLst>
            <pc:docMk/>
            <pc:sldMk cId="3933632993" sldId="267"/>
            <ac:spMk id="13" creationId="{85518876-4510-8100-FEBD-CB6DBADAC09B}"/>
          </ac:spMkLst>
        </pc:spChg>
        <pc:spChg chg="add mod">
          <ac:chgData name="Abid, Haris" userId="96e7facf-5a87-4da5-b021-910993cbf1a6" providerId="ADAL" clId="{B95E482E-D19D-463A-9D85-DB1930572DDB}" dt="2024-01-15T07:02:41.724" v="529" actId="1076"/>
          <ac:spMkLst>
            <pc:docMk/>
            <pc:sldMk cId="3933632993" sldId="267"/>
            <ac:spMk id="14" creationId="{613241C9-F52E-D736-C878-0F651121811B}"/>
          </ac:spMkLst>
        </pc:spChg>
        <pc:spChg chg="add mod">
          <ac:chgData name="Abid, Haris" userId="96e7facf-5a87-4da5-b021-910993cbf1a6" providerId="ADAL" clId="{B95E482E-D19D-463A-9D85-DB1930572DDB}" dt="2024-01-15T07:02:41.724" v="529" actId="1076"/>
          <ac:spMkLst>
            <pc:docMk/>
            <pc:sldMk cId="3933632993" sldId="267"/>
            <ac:spMk id="15" creationId="{6AA783B8-A662-5356-3FF1-EB403787874D}"/>
          </ac:spMkLst>
        </pc:spChg>
        <pc:spChg chg="add mod">
          <ac:chgData name="Abid, Haris" userId="96e7facf-5a87-4da5-b021-910993cbf1a6" providerId="ADAL" clId="{B95E482E-D19D-463A-9D85-DB1930572DDB}" dt="2024-01-15T07:03:02.977" v="567" actId="14100"/>
          <ac:spMkLst>
            <pc:docMk/>
            <pc:sldMk cId="3933632993" sldId="267"/>
            <ac:spMk id="16" creationId="{AE070795-5C7B-3C21-97BD-33B399D158B9}"/>
          </ac:spMkLst>
        </pc:spChg>
        <pc:picChg chg="add del mod">
          <ac:chgData name="Abid, Haris" userId="96e7facf-5a87-4da5-b021-910993cbf1a6" providerId="ADAL" clId="{B95E482E-D19D-463A-9D85-DB1930572DDB}" dt="2024-01-15T07:07:05.902" v="624" actId="478"/>
          <ac:picMkLst>
            <pc:docMk/>
            <pc:sldMk cId="3933632993" sldId="267"/>
            <ac:picMk id="8" creationId="{D90357BB-EC3B-AAC5-6E9B-25670B77CA21}"/>
          </ac:picMkLst>
        </pc:picChg>
        <pc:picChg chg="add mod">
          <ac:chgData name="Abid, Haris" userId="96e7facf-5a87-4da5-b021-910993cbf1a6" providerId="ADAL" clId="{B95E482E-D19D-463A-9D85-DB1930572DDB}" dt="2024-01-15T07:07:18.661" v="632" actId="1076"/>
          <ac:picMkLst>
            <pc:docMk/>
            <pc:sldMk cId="3933632993" sldId="267"/>
            <ac:picMk id="17" creationId="{CEDFED32-E052-7E3B-DE8A-820437A491EE}"/>
          </ac:picMkLst>
        </pc:picChg>
      </pc:sldChg>
      <pc:sldChg chg="addSp delSp modSp add mod modTransition delAnim modAnim">
        <pc:chgData name="Abid, Haris" userId="96e7facf-5a87-4da5-b021-910993cbf1a6" providerId="ADAL" clId="{B95E482E-D19D-463A-9D85-DB1930572DDB}" dt="2024-01-15T07:09:23.146" v="693"/>
        <pc:sldMkLst>
          <pc:docMk/>
          <pc:sldMk cId="1987405363" sldId="268"/>
        </pc:sldMkLst>
        <pc:spChg chg="add mod">
          <ac:chgData name="Abid, Haris" userId="96e7facf-5a87-4da5-b021-910993cbf1a6" providerId="ADAL" clId="{B95E482E-D19D-463A-9D85-DB1930572DDB}" dt="2024-01-15T07:01:59.210" v="523" actId="1076"/>
          <ac:spMkLst>
            <pc:docMk/>
            <pc:sldMk cId="1987405363" sldId="268"/>
            <ac:spMk id="7" creationId="{D8C4375D-0FA0-782D-5D68-3CE5C1EF8425}"/>
          </ac:spMkLst>
        </pc:spChg>
        <pc:spChg chg="ord">
          <ac:chgData name="Abid, Haris" userId="96e7facf-5a87-4da5-b021-910993cbf1a6" providerId="ADAL" clId="{B95E482E-D19D-463A-9D85-DB1930572DDB}" dt="2024-01-15T07:07:27.483" v="638" actId="166"/>
          <ac:spMkLst>
            <pc:docMk/>
            <pc:sldMk cId="1987405363" sldId="268"/>
            <ac:spMk id="9" creationId="{E134790A-A697-7112-3902-126ADA83ADE9}"/>
          </ac:spMkLst>
        </pc:spChg>
        <pc:spChg chg="ord">
          <ac:chgData name="Abid, Haris" userId="96e7facf-5a87-4da5-b021-910993cbf1a6" providerId="ADAL" clId="{B95E482E-D19D-463A-9D85-DB1930572DDB}" dt="2024-01-15T07:07:27.483" v="638" actId="166"/>
          <ac:spMkLst>
            <pc:docMk/>
            <pc:sldMk cId="1987405363" sldId="268"/>
            <ac:spMk id="10" creationId="{D5564EC8-DCED-F054-2EA3-BF88FFA90E1E}"/>
          </ac:spMkLst>
        </pc:spChg>
        <pc:spChg chg="add mod">
          <ac:chgData name="Abid, Haris" userId="96e7facf-5a87-4da5-b021-910993cbf1a6" providerId="ADAL" clId="{B95E482E-D19D-463A-9D85-DB1930572DDB}" dt="2024-01-15T07:02:42.488" v="530"/>
          <ac:spMkLst>
            <pc:docMk/>
            <pc:sldMk cId="1987405363" sldId="268"/>
            <ac:spMk id="12" creationId="{DD98EE95-F6CD-04FF-AD8F-CE5F1EF2FBFD}"/>
          </ac:spMkLst>
        </pc:spChg>
        <pc:spChg chg="add mod">
          <ac:chgData name="Abid, Haris" userId="96e7facf-5a87-4da5-b021-910993cbf1a6" providerId="ADAL" clId="{B95E482E-D19D-463A-9D85-DB1930572DDB}" dt="2024-01-15T07:02:42.488" v="530"/>
          <ac:spMkLst>
            <pc:docMk/>
            <pc:sldMk cId="1987405363" sldId="268"/>
            <ac:spMk id="14" creationId="{A8B10AD0-B82B-CC70-3369-483405C91068}"/>
          </ac:spMkLst>
        </pc:spChg>
        <pc:spChg chg="add mod">
          <ac:chgData name="Abid, Haris" userId="96e7facf-5a87-4da5-b021-910993cbf1a6" providerId="ADAL" clId="{B95E482E-D19D-463A-9D85-DB1930572DDB}" dt="2024-01-15T07:07:38.750" v="641"/>
          <ac:spMkLst>
            <pc:docMk/>
            <pc:sldMk cId="1987405363" sldId="268"/>
            <ac:spMk id="17" creationId="{65873C6B-230E-53F5-6C70-5694D1AE5A2D}"/>
          </ac:spMkLst>
        </pc:spChg>
        <pc:picChg chg="del">
          <ac:chgData name="Abid, Haris" userId="96e7facf-5a87-4da5-b021-910993cbf1a6" providerId="ADAL" clId="{B95E482E-D19D-463A-9D85-DB1930572DDB}" dt="2024-01-15T07:07:20.116" v="633" actId="478"/>
          <ac:picMkLst>
            <pc:docMk/>
            <pc:sldMk cId="1987405363" sldId="268"/>
            <ac:picMk id="8" creationId="{D90357BB-EC3B-AAC5-6E9B-25670B77CA21}"/>
          </ac:picMkLst>
        </pc:picChg>
        <pc:picChg chg="add mod">
          <ac:chgData name="Abid, Haris" userId="96e7facf-5a87-4da5-b021-910993cbf1a6" providerId="ADAL" clId="{B95E482E-D19D-463A-9D85-DB1930572DDB}" dt="2024-01-15T07:07:20.240" v="634"/>
          <ac:picMkLst>
            <pc:docMk/>
            <pc:sldMk cId="1987405363" sldId="268"/>
            <ac:picMk id="15" creationId="{4B0B61A3-447C-8FD8-0F1B-FF3F3A7B2032}"/>
          </ac:picMkLst>
        </pc:picChg>
        <pc:picChg chg="add mod">
          <ac:chgData name="Abid, Haris" userId="96e7facf-5a87-4da5-b021-910993cbf1a6" providerId="ADAL" clId="{B95E482E-D19D-463A-9D85-DB1930572DDB}" dt="2024-01-15T07:07:33.890" v="640" actId="1076"/>
          <ac:picMkLst>
            <pc:docMk/>
            <pc:sldMk cId="1987405363" sldId="268"/>
            <ac:picMk id="16" creationId="{78FFD67A-2110-CFB6-6648-AE32CD46E596}"/>
          </ac:picMkLst>
        </pc:picChg>
      </pc:sldChg>
    </pc:docChg>
  </pc:docChgLst>
  <pc:docChgLst>
    <pc:chgData name="Wadekar, Rutwik" userId="55e6a446-208c-4529-864d-3d7e7a9bcf1b" providerId="ADAL" clId="{FD0E5863-DE79-4758-A02D-9871CB4F8842}"/>
    <pc:docChg chg="undo custSel addSld modSld">
      <pc:chgData name="Wadekar, Rutwik" userId="55e6a446-208c-4529-864d-3d7e7a9bcf1b" providerId="ADAL" clId="{FD0E5863-DE79-4758-A02D-9871CB4F8842}" dt="2024-03-23T21:36:58.781" v="357" actId="1076"/>
      <pc:docMkLst>
        <pc:docMk/>
      </pc:docMkLst>
      <pc:sldChg chg="modSp mod">
        <pc:chgData name="Wadekar, Rutwik" userId="55e6a446-208c-4529-864d-3d7e7a9bcf1b" providerId="ADAL" clId="{FD0E5863-DE79-4758-A02D-9871CB4F8842}" dt="2024-03-15T22:30:18.029" v="1" actId="1076"/>
        <pc:sldMkLst>
          <pc:docMk/>
          <pc:sldMk cId="3182204530" sldId="266"/>
        </pc:sldMkLst>
        <pc:spChg chg="mod">
          <ac:chgData name="Wadekar, Rutwik" userId="55e6a446-208c-4529-864d-3d7e7a9bcf1b" providerId="ADAL" clId="{FD0E5863-DE79-4758-A02D-9871CB4F8842}" dt="2024-03-15T22:30:18.029" v="1" actId="1076"/>
          <ac:spMkLst>
            <pc:docMk/>
            <pc:sldMk cId="3182204530" sldId="266"/>
            <ac:spMk id="7" creationId="{79FB7CB5-C5F9-D058-2E43-47EE316724CE}"/>
          </ac:spMkLst>
        </pc:spChg>
        <pc:spChg chg="mod">
          <ac:chgData name="Wadekar, Rutwik" userId="55e6a446-208c-4529-864d-3d7e7a9bcf1b" providerId="ADAL" clId="{FD0E5863-DE79-4758-A02D-9871CB4F8842}" dt="2024-03-15T22:30:18.029" v="1" actId="1076"/>
          <ac:spMkLst>
            <pc:docMk/>
            <pc:sldMk cId="3182204530" sldId="266"/>
            <ac:spMk id="8" creationId="{608109EA-F3A3-0E2D-C788-22302B6E9095}"/>
          </ac:spMkLst>
        </pc:spChg>
      </pc:sldChg>
      <pc:sldChg chg="addSp delSp modSp mod">
        <pc:chgData name="Wadekar, Rutwik" userId="55e6a446-208c-4529-864d-3d7e7a9bcf1b" providerId="ADAL" clId="{FD0E5863-DE79-4758-A02D-9871CB4F8842}" dt="2024-03-15T22:40:25.423" v="191"/>
        <pc:sldMkLst>
          <pc:docMk/>
          <pc:sldMk cId="3077580437" sldId="268"/>
        </pc:sldMkLst>
        <pc:spChg chg="add del mod">
          <ac:chgData name="Wadekar, Rutwik" userId="55e6a446-208c-4529-864d-3d7e7a9bcf1b" providerId="ADAL" clId="{FD0E5863-DE79-4758-A02D-9871CB4F8842}" dt="2024-03-15T22:40:25.104" v="190" actId="478"/>
          <ac:spMkLst>
            <pc:docMk/>
            <pc:sldMk cId="3077580437" sldId="268"/>
            <ac:spMk id="2" creationId="{F48D5B54-68B7-CCF4-8F7A-3AF7C067FAD4}"/>
          </ac:spMkLst>
        </pc:spChg>
        <pc:spChg chg="add mod">
          <ac:chgData name="Wadekar, Rutwik" userId="55e6a446-208c-4529-864d-3d7e7a9bcf1b" providerId="ADAL" clId="{FD0E5863-DE79-4758-A02D-9871CB4F8842}" dt="2024-03-15T22:40:25.423" v="191"/>
          <ac:spMkLst>
            <pc:docMk/>
            <pc:sldMk cId="3077580437" sldId="268"/>
            <ac:spMk id="4" creationId="{6D9CE1D8-8347-3132-D49D-D34057AFFC7B}"/>
          </ac:spMkLst>
        </pc:spChg>
        <pc:spChg chg="mod">
          <ac:chgData name="Wadekar, Rutwik" userId="55e6a446-208c-4529-864d-3d7e7a9bcf1b" providerId="ADAL" clId="{FD0E5863-DE79-4758-A02D-9871CB4F8842}" dt="2024-03-15T22:32:03.078" v="180" actId="20577"/>
          <ac:spMkLst>
            <pc:docMk/>
            <pc:sldMk cId="3077580437" sldId="268"/>
            <ac:spMk id="6" creationId="{EDAF1505-AA60-72CE-B117-252FF683A1BC}"/>
          </ac:spMkLst>
        </pc:spChg>
      </pc:sldChg>
      <pc:sldChg chg="addSp modSp add mod modAnim">
        <pc:chgData name="Wadekar, Rutwik" userId="55e6a446-208c-4529-864d-3d7e7a9bcf1b" providerId="ADAL" clId="{FD0E5863-DE79-4758-A02D-9871CB4F8842}" dt="2024-03-15T22:40:34.505" v="192"/>
        <pc:sldMkLst>
          <pc:docMk/>
          <pc:sldMk cId="84123048" sldId="269"/>
        </pc:sldMkLst>
        <pc:spChg chg="mod">
          <ac:chgData name="Wadekar, Rutwik" userId="55e6a446-208c-4529-864d-3d7e7a9bcf1b" providerId="ADAL" clId="{FD0E5863-DE79-4758-A02D-9871CB4F8842}" dt="2024-03-15T22:40:14.240" v="189" actId="14100"/>
          <ac:spMkLst>
            <pc:docMk/>
            <pc:sldMk cId="84123048" sldId="269"/>
            <ac:spMk id="2" creationId="{F48D5B54-68B7-CCF4-8F7A-3AF7C067FAD4}"/>
          </ac:spMkLst>
        </pc:spChg>
        <pc:spChg chg="add mod">
          <ac:chgData name="Wadekar, Rutwik" userId="55e6a446-208c-4529-864d-3d7e7a9bcf1b" providerId="ADAL" clId="{FD0E5863-DE79-4758-A02D-9871CB4F8842}" dt="2024-03-15T22:40:11.536" v="188" actId="1076"/>
          <ac:spMkLst>
            <pc:docMk/>
            <pc:sldMk cId="84123048" sldId="269"/>
            <ac:spMk id="4" creationId="{EE26A55D-5A0C-CCBF-E147-260A3DB6D77B}"/>
          </ac:spMkLst>
        </pc:spChg>
        <pc:spChg chg="add mod">
          <ac:chgData name="Wadekar, Rutwik" userId="55e6a446-208c-4529-864d-3d7e7a9bcf1b" providerId="ADAL" clId="{FD0E5863-DE79-4758-A02D-9871CB4F8842}" dt="2024-03-15T22:40:34.505" v="192"/>
          <ac:spMkLst>
            <pc:docMk/>
            <pc:sldMk cId="84123048" sldId="269"/>
            <ac:spMk id="7" creationId="{FABE394D-1B7C-D473-BF4C-5893A7795528}"/>
          </ac:spMkLst>
        </pc:spChg>
      </pc:sldChg>
      <pc:sldChg chg="addSp delSp modSp add mod delAnim">
        <pc:chgData name="Wadekar, Rutwik" userId="55e6a446-208c-4529-864d-3d7e7a9bcf1b" providerId="ADAL" clId="{FD0E5863-DE79-4758-A02D-9871CB4F8842}" dt="2024-03-23T21:36:58.781" v="357" actId="1076"/>
        <pc:sldMkLst>
          <pc:docMk/>
          <pc:sldMk cId="74823422" sldId="270"/>
        </pc:sldMkLst>
        <pc:spChg chg="del">
          <ac:chgData name="Wadekar, Rutwik" userId="55e6a446-208c-4529-864d-3d7e7a9bcf1b" providerId="ADAL" clId="{FD0E5863-DE79-4758-A02D-9871CB4F8842}" dt="2024-03-23T21:27:06.941" v="194" actId="478"/>
          <ac:spMkLst>
            <pc:docMk/>
            <pc:sldMk cId="74823422" sldId="270"/>
            <ac:spMk id="2" creationId="{F48D5B54-68B7-CCF4-8F7A-3AF7C067FAD4}"/>
          </ac:spMkLst>
        </pc:spChg>
        <pc:spChg chg="mod">
          <ac:chgData name="Wadekar, Rutwik" userId="55e6a446-208c-4529-864d-3d7e7a9bcf1b" providerId="ADAL" clId="{FD0E5863-DE79-4758-A02D-9871CB4F8842}" dt="2024-03-23T21:31:02.679" v="234" actId="313"/>
          <ac:spMkLst>
            <pc:docMk/>
            <pc:sldMk cId="74823422" sldId="270"/>
            <ac:spMk id="3" creationId="{1C1C2E11-FA05-503A-AEBD-BD309B1186C4}"/>
          </ac:spMkLst>
        </pc:spChg>
        <pc:spChg chg="del">
          <ac:chgData name="Wadekar, Rutwik" userId="55e6a446-208c-4529-864d-3d7e7a9bcf1b" providerId="ADAL" clId="{FD0E5863-DE79-4758-A02D-9871CB4F8842}" dt="2024-03-23T21:27:06.941" v="194" actId="478"/>
          <ac:spMkLst>
            <pc:docMk/>
            <pc:sldMk cId="74823422" sldId="270"/>
            <ac:spMk id="4" creationId="{EE26A55D-5A0C-CCBF-E147-260A3DB6D77B}"/>
          </ac:spMkLst>
        </pc:spChg>
        <pc:spChg chg="mod">
          <ac:chgData name="Wadekar, Rutwik" userId="55e6a446-208c-4529-864d-3d7e7a9bcf1b" providerId="ADAL" clId="{FD0E5863-DE79-4758-A02D-9871CB4F8842}" dt="2024-03-23T21:31:21.830" v="338" actId="20577"/>
          <ac:spMkLst>
            <pc:docMk/>
            <pc:sldMk cId="74823422" sldId="270"/>
            <ac:spMk id="6" creationId="{EDAF1505-AA60-72CE-B117-252FF683A1BC}"/>
          </ac:spMkLst>
        </pc:spChg>
        <pc:spChg chg="mod">
          <ac:chgData name="Wadekar, Rutwik" userId="55e6a446-208c-4529-864d-3d7e7a9bcf1b" providerId="ADAL" clId="{FD0E5863-DE79-4758-A02D-9871CB4F8842}" dt="2024-03-23T21:33:55.859" v="343" actId="1076"/>
          <ac:spMkLst>
            <pc:docMk/>
            <pc:sldMk cId="74823422" sldId="270"/>
            <ac:spMk id="7" creationId="{FABE394D-1B7C-D473-BF4C-5893A7795528}"/>
          </ac:spMkLst>
        </pc:spChg>
        <pc:spChg chg="add mod">
          <ac:chgData name="Wadekar, Rutwik" userId="55e6a446-208c-4529-864d-3d7e7a9bcf1b" providerId="ADAL" clId="{FD0E5863-DE79-4758-A02D-9871CB4F8842}" dt="2024-03-23T21:34:01.619" v="345" actId="14100"/>
          <ac:spMkLst>
            <pc:docMk/>
            <pc:sldMk cId="74823422" sldId="270"/>
            <ac:spMk id="8" creationId="{35C989C4-E47E-1C6F-E969-6C51135B6E29}"/>
          </ac:spMkLst>
        </pc:spChg>
        <pc:spChg chg="add del">
          <ac:chgData name="Wadekar, Rutwik" userId="55e6a446-208c-4529-864d-3d7e7a9bcf1b" providerId="ADAL" clId="{FD0E5863-DE79-4758-A02D-9871CB4F8842}" dt="2024-03-23T21:36:38.682" v="350" actId="478"/>
          <ac:spMkLst>
            <pc:docMk/>
            <pc:sldMk cId="74823422" sldId="270"/>
            <ac:spMk id="9" creationId="{01027D9D-70A2-5D2B-7AE4-E3DF744C00CF}"/>
          </ac:spMkLst>
        </pc:spChg>
        <pc:spChg chg="add del mod">
          <ac:chgData name="Wadekar, Rutwik" userId="55e6a446-208c-4529-864d-3d7e7a9bcf1b" providerId="ADAL" clId="{FD0E5863-DE79-4758-A02D-9871CB4F8842}" dt="2024-03-23T21:36:37.132" v="349" actId="478"/>
          <ac:spMkLst>
            <pc:docMk/>
            <pc:sldMk cId="74823422" sldId="270"/>
            <ac:spMk id="10" creationId="{9930E7F1-2D90-B786-657B-170A0F86A6FD}"/>
          </ac:spMkLst>
        </pc:spChg>
        <pc:spChg chg="add mod">
          <ac:chgData name="Wadekar, Rutwik" userId="55e6a446-208c-4529-864d-3d7e7a9bcf1b" providerId="ADAL" clId="{FD0E5863-DE79-4758-A02D-9871CB4F8842}" dt="2024-03-23T21:36:49.386" v="353" actId="14100"/>
          <ac:spMkLst>
            <pc:docMk/>
            <pc:sldMk cId="74823422" sldId="270"/>
            <ac:spMk id="11" creationId="{872B1EEF-DAFC-D986-846F-36723CAC6208}"/>
          </ac:spMkLst>
        </pc:spChg>
        <pc:spChg chg="add mod">
          <ac:chgData name="Wadekar, Rutwik" userId="55e6a446-208c-4529-864d-3d7e7a9bcf1b" providerId="ADAL" clId="{FD0E5863-DE79-4758-A02D-9871CB4F8842}" dt="2024-03-23T21:36:54.650" v="355" actId="1076"/>
          <ac:spMkLst>
            <pc:docMk/>
            <pc:sldMk cId="74823422" sldId="270"/>
            <ac:spMk id="12" creationId="{1DD4EA26-3014-8B3C-EAFF-6649B8D8D19A}"/>
          </ac:spMkLst>
        </pc:spChg>
        <pc:spChg chg="add mod">
          <ac:chgData name="Wadekar, Rutwik" userId="55e6a446-208c-4529-864d-3d7e7a9bcf1b" providerId="ADAL" clId="{FD0E5863-DE79-4758-A02D-9871CB4F8842}" dt="2024-03-23T21:36:58.781" v="357" actId="1076"/>
          <ac:spMkLst>
            <pc:docMk/>
            <pc:sldMk cId="74823422" sldId="270"/>
            <ac:spMk id="13" creationId="{84686F71-B153-927D-E44D-CAE437E2B7D8}"/>
          </ac:spMkLst>
        </pc:spChg>
      </pc:sldChg>
    </pc:docChg>
  </pc:docChgLst>
  <pc:docChgLst>
    <pc:chgData name="Wadekar, Rutwik" userId="S::1061737@pdsb.net::55e6a446-208c-4529-864d-3d7e7a9bcf1b" providerId="AD" clId="Web-{88B0F401-EC9B-48C1-A7E1-D2EED6693096}"/>
    <pc:docChg chg="modSld">
      <pc:chgData name="Wadekar, Rutwik" userId="S::1061737@pdsb.net::55e6a446-208c-4529-864d-3d7e7a9bcf1b" providerId="AD" clId="Web-{88B0F401-EC9B-48C1-A7E1-D2EED6693096}" dt="2024-01-24T16:17:55.389" v="28"/>
      <pc:docMkLst>
        <pc:docMk/>
      </pc:docMkLst>
      <pc:sldChg chg="addSp modSp addAnim modAnim">
        <pc:chgData name="Wadekar, Rutwik" userId="S::1061737@pdsb.net::55e6a446-208c-4529-864d-3d7e7a9bcf1b" providerId="AD" clId="Web-{88B0F401-EC9B-48C1-A7E1-D2EED6693096}" dt="2024-01-24T16:17:55.389" v="28"/>
        <pc:sldMkLst>
          <pc:docMk/>
          <pc:sldMk cId="1351615706" sldId="269"/>
        </pc:sldMkLst>
        <pc:spChg chg="mod">
          <ac:chgData name="Wadekar, Rutwik" userId="S::1061737@pdsb.net::55e6a446-208c-4529-864d-3d7e7a9bcf1b" providerId="AD" clId="Web-{88B0F401-EC9B-48C1-A7E1-D2EED6693096}" dt="2024-01-24T16:16:15.310" v="20" actId="20577"/>
          <ac:spMkLst>
            <pc:docMk/>
            <pc:sldMk cId="1351615706" sldId="269"/>
            <ac:spMk id="2" creationId="{B45C60CB-9898-333B-4610-C684B0E954E6}"/>
          </ac:spMkLst>
        </pc:spChg>
        <pc:picChg chg="add mod">
          <ac:chgData name="Wadekar, Rutwik" userId="S::1061737@pdsb.net::55e6a446-208c-4529-864d-3d7e7a9bcf1b" providerId="AD" clId="Web-{88B0F401-EC9B-48C1-A7E1-D2EED6693096}" dt="2024-01-24T16:16:59.092" v="25" actId="1076"/>
          <ac:picMkLst>
            <pc:docMk/>
            <pc:sldMk cId="1351615706" sldId="269"/>
            <ac:picMk id="7" creationId="{9D3BA1B4-3DCF-DE37-FF70-09F032CA5564}"/>
          </ac:picMkLst>
        </pc:picChg>
      </pc:sldChg>
    </pc:docChg>
  </pc:docChgLst>
  <pc:docChgLst>
    <pc:chgData name="Wadekar, Rutwik" userId="S::1061737@pdsb.net::55e6a446-208c-4529-864d-3d7e7a9bcf1b" providerId="AD" clId="Web-{960DE2B0-6E03-4335-B19F-46932B2A4DAB}"/>
    <pc:docChg chg="modSld">
      <pc:chgData name="Wadekar, Rutwik" userId="S::1061737@pdsb.net::55e6a446-208c-4529-864d-3d7e7a9bcf1b" providerId="AD" clId="Web-{960DE2B0-6E03-4335-B19F-46932B2A4DAB}" dt="2024-01-25T19:41:15.580" v="9" actId="20577"/>
      <pc:docMkLst>
        <pc:docMk/>
      </pc:docMkLst>
      <pc:sldChg chg="addSp delSp modSp">
        <pc:chgData name="Wadekar, Rutwik" userId="S::1061737@pdsb.net::55e6a446-208c-4529-864d-3d7e7a9bcf1b" providerId="AD" clId="Web-{960DE2B0-6E03-4335-B19F-46932B2A4DAB}" dt="2024-01-25T19:41:15.580" v="9" actId="20577"/>
        <pc:sldMkLst>
          <pc:docMk/>
          <pc:sldMk cId="1351615706" sldId="269"/>
        </pc:sldMkLst>
        <pc:spChg chg="add del mod">
          <ac:chgData name="Wadekar, Rutwik" userId="S::1061737@pdsb.net::55e6a446-208c-4529-864d-3d7e7a9bcf1b" providerId="AD" clId="Web-{960DE2B0-6E03-4335-B19F-46932B2A4DAB}" dt="2024-01-25T19:41:15.580" v="9" actId="20577"/>
          <ac:spMkLst>
            <pc:docMk/>
            <pc:sldMk cId="1351615706" sldId="269"/>
            <ac:spMk id="8" creationId="{9E14A1F2-A280-3D83-9F02-37E7E1CA503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9AD05-93E6-4056-AF18-CA08E75A440F}"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26B2F-2F74-4AA7-BD3E-DD7072639D33}" type="slidenum">
              <a:rPr lang="en-US" smtClean="0"/>
              <a:t>‹#›</a:t>
            </a:fld>
            <a:endParaRPr lang="en-US"/>
          </a:p>
        </p:txBody>
      </p:sp>
    </p:spTree>
    <p:extLst>
      <p:ext uri="{BB962C8B-B14F-4D97-AF65-F5344CB8AC3E}">
        <p14:creationId xmlns:p14="http://schemas.microsoft.com/office/powerpoint/2010/main" val="180445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4A64-C2E0-9527-93DD-068B3D906E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88BAC80-F551-F92F-B9BE-B197AD0AEF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CFECF24-49D3-3792-736C-4EA4481E12B3}"/>
              </a:ext>
            </a:extLst>
          </p:cNvPr>
          <p:cNvSpPr>
            <a:spLocks noGrp="1"/>
          </p:cNvSpPr>
          <p:nvPr>
            <p:ph type="dt" sz="half" idx="10"/>
          </p:nvPr>
        </p:nvSpPr>
        <p:spPr/>
        <p:txBody>
          <a:bodyPr/>
          <a:lstStyle/>
          <a:p>
            <a:fld id="{9BD070D5-D01A-46C3-81CE-BE456081A46E}" type="datetimeFigureOut">
              <a:rPr lang="en-CA" smtClean="0"/>
              <a:t>2024-04-29</a:t>
            </a:fld>
            <a:endParaRPr lang="en-CA"/>
          </a:p>
        </p:txBody>
      </p:sp>
      <p:sp>
        <p:nvSpPr>
          <p:cNvPr id="5" name="Footer Placeholder 4">
            <a:extLst>
              <a:ext uri="{FF2B5EF4-FFF2-40B4-BE49-F238E27FC236}">
                <a16:creationId xmlns:a16="http://schemas.microsoft.com/office/drawing/2014/main" id="{7B03C248-4A3C-1670-9D15-64635E55FF9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0EA21A-A80B-0544-C2C2-AD50DF4F0A9B}"/>
              </a:ext>
            </a:extLst>
          </p:cNvPr>
          <p:cNvSpPr>
            <a:spLocks noGrp="1"/>
          </p:cNvSpPr>
          <p:nvPr>
            <p:ph type="sldNum" sz="quarter" idx="12"/>
          </p:nvPr>
        </p:nvSpPr>
        <p:spPr/>
        <p:txBody>
          <a:bodyPr/>
          <a:lstStyle/>
          <a:p>
            <a:fld id="{E0BC7C9C-5A50-4C63-8FE0-E2D5BB8FC91F}" type="slidenum">
              <a:rPr lang="en-CA" smtClean="0"/>
              <a:t>‹#›</a:t>
            </a:fld>
            <a:endParaRPr lang="en-CA"/>
          </a:p>
        </p:txBody>
      </p:sp>
    </p:spTree>
    <p:extLst>
      <p:ext uri="{BB962C8B-B14F-4D97-AF65-F5344CB8AC3E}">
        <p14:creationId xmlns:p14="http://schemas.microsoft.com/office/powerpoint/2010/main" val="1210011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4C2D-84CD-AAFE-9FAC-64756FD2420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A90A05D-191A-0005-AC64-CF666C546C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DD476DE-4E65-8557-6640-2B45DED2541B}"/>
              </a:ext>
            </a:extLst>
          </p:cNvPr>
          <p:cNvSpPr>
            <a:spLocks noGrp="1"/>
          </p:cNvSpPr>
          <p:nvPr>
            <p:ph type="dt" sz="half" idx="10"/>
          </p:nvPr>
        </p:nvSpPr>
        <p:spPr/>
        <p:txBody>
          <a:bodyPr/>
          <a:lstStyle/>
          <a:p>
            <a:fld id="{9BD070D5-D01A-46C3-81CE-BE456081A46E}" type="datetimeFigureOut">
              <a:rPr lang="en-CA" smtClean="0"/>
              <a:t>2024-04-29</a:t>
            </a:fld>
            <a:endParaRPr lang="en-CA"/>
          </a:p>
        </p:txBody>
      </p:sp>
      <p:sp>
        <p:nvSpPr>
          <p:cNvPr id="5" name="Footer Placeholder 4">
            <a:extLst>
              <a:ext uri="{FF2B5EF4-FFF2-40B4-BE49-F238E27FC236}">
                <a16:creationId xmlns:a16="http://schemas.microsoft.com/office/drawing/2014/main" id="{E7DA41A9-69DC-807C-3641-5728FF9190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1BF9045-4A98-BBC4-FACE-2FD7F8D36137}"/>
              </a:ext>
            </a:extLst>
          </p:cNvPr>
          <p:cNvSpPr>
            <a:spLocks noGrp="1"/>
          </p:cNvSpPr>
          <p:nvPr>
            <p:ph type="sldNum" sz="quarter" idx="12"/>
          </p:nvPr>
        </p:nvSpPr>
        <p:spPr/>
        <p:txBody>
          <a:bodyPr/>
          <a:lstStyle/>
          <a:p>
            <a:fld id="{E0BC7C9C-5A50-4C63-8FE0-E2D5BB8FC91F}" type="slidenum">
              <a:rPr lang="en-CA" smtClean="0"/>
              <a:t>‹#›</a:t>
            </a:fld>
            <a:endParaRPr lang="en-CA"/>
          </a:p>
        </p:txBody>
      </p:sp>
    </p:spTree>
    <p:extLst>
      <p:ext uri="{BB962C8B-B14F-4D97-AF65-F5344CB8AC3E}">
        <p14:creationId xmlns:p14="http://schemas.microsoft.com/office/powerpoint/2010/main" val="3784180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4A070F-D37D-41AF-E9DC-F81FE8A975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DC127A3-346B-F709-BD20-44596A33A0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D781A08-7C44-CD58-574C-E29902504043}"/>
              </a:ext>
            </a:extLst>
          </p:cNvPr>
          <p:cNvSpPr>
            <a:spLocks noGrp="1"/>
          </p:cNvSpPr>
          <p:nvPr>
            <p:ph type="dt" sz="half" idx="10"/>
          </p:nvPr>
        </p:nvSpPr>
        <p:spPr/>
        <p:txBody>
          <a:bodyPr/>
          <a:lstStyle/>
          <a:p>
            <a:fld id="{9BD070D5-D01A-46C3-81CE-BE456081A46E}" type="datetimeFigureOut">
              <a:rPr lang="en-CA" smtClean="0"/>
              <a:t>2024-04-29</a:t>
            </a:fld>
            <a:endParaRPr lang="en-CA"/>
          </a:p>
        </p:txBody>
      </p:sp>
      <p:sp>
        <p:nvSpPr>
          <p:cNvPr id="5" name="Footer Placeholder 4">
            <a:extLst>
              <a:ext uri="{FF2B5EF4-FFF2-40B4-BE49-F238E27FC236}">
                <a16:creationId xmlns:a16="http://schemas.microsoft.com/office/drawing/2014/main" id="{A545B228-BDE2-5D57-B3DE-C159E82F672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14604C2-3C6E-F3E3-91FC-ACFD5F9241D1}"/>
              </a:ext>
            </a:extLst>
          </p:cNvPr>
          <p:cNvSpPr>
            <a:spLocks noGrp="1"/>
          </p:cNvSpPr>
          <p:nvPr>
            <p:ph type="sldNum" sz="quarter" idx="12"/>
          </p:nvPr>
        </p:nvSpPr>
        <p:spPr/>
        <p:txBody>
          <a:bodyPr/>
          <a:lstStyle/>
          <a:p>
            <a:fld id="{E0BC7C9C-5A50-4C63-8FE0-E2D5BB8FC91F}" type="slidenum">
              <a:rPr lang="en-CA" smtClean="0"/>
              <a:t>‹#›</a:t>
            </a:fld>
            <a:endParaRPr lang="en-CA"/>
          </a:p>
        </p:txBody>
      </p:sp>
    </p:spTree>
    <p:extLst>
      <p:ext uri="{BB962C8B-B14F-4D97-AF65-F5344CB8AC3E}">
        <p14:creationId xmlns:p14="http://schemas.microsoft.com/office/powerpoint/2010/main" val="226692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4EC2-03E6-DB3D-80FC-271C480FA0C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EB556BE-B1B1-7EC2-DB0C-A55BBEE83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1F3AEBB-1C2A-4F71-F7FA-9B5E34021427}"/>
              </a:ext>
            </a:extLst>
          </p:cNvPr>
          <p:cNvSpPr>
            <a:spLocks noGrp="1"/>
          </p:cNvSpPr>
          <p:nvPr>
            <p:ph type="dt" sz="half" idx="10"/>
          </p:nvPr>
        </p:nvSpPr>
        <p:spPr/>
        <p:txBody>
          <a:bodyPr/>
          <a:lstStyle/>
          <a:p>
            <a:fld id="{9BD070D5-D01A-46C3-81CE-BE456081A46E}" type="datetimeFigureOut">
              <a:rPr lang="en-CA" smtClean="0"/>
              <a:t>2024-04-29</a:t>
            </a:fld>
            <a:endParaRPr lang="en-CA"/>
          </a:p>
        </p:txBody>
      </p:sp>
      <p:sp>
        <p:nvSpPr>
          <p:cNvPr id="5" name="Footer Placeholder 4">
            <a:extLst>
              <a:ext uri="{FF2B5EF4-FFF2-40B4-BE49-F238E27FC236}">
                <a16:creationId xmlns:a16="http://schemas.microsoft.com/office/drawing/2014/main" id="{4FD146E5-AAC4-15AB-65FD-9A0B220F60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FFD5969-5AFE-D28C-83A6-3B91367256DC}"/>
              </a:ext>
            </a:extLst>
          </p:cNvPr>
          <p:cNvSpPr>
            <a:spLocks noGrp="1"/>
          </p:cNvSpPr>
          <p:nvPr>
            <p:ph type="sldNum" sz="quarter" idx="12"/>
          </p:nvPr>
        </p:nvSpPr>
        <p:spPr/>
        <p:txBody>
          <a:bodyPr/>
          <a:lstStyle/>
          <a:p>
            <a:fld id="{E0BC7C9C-5A50-4C63-8FE0-E2D5BB8FC91F}" type="slidenum">
              <a:rPr lang="en-CA" smtClean="0"/>
              <a:t>‹#›</a:t>
            </a:fld>
            <a:endParaRPr lang="en-CA"/>
          </a:p>
        </p:txBody>
      </p:sp>
    </p:spTree>
    <p:extLst>
      <p:ext uri="{BB962C8B-B14F-4D97-AF65-F5344CB8AC3E}">
        <p14:creationId xmlns:p14="http://schemas.microsoft.com/office/powerpoint/2010/main" val="236385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3705-A772-AED2-CE93-5F96FA1BB0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20F35E4-C5E4-168B-C418-478A7B5B12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1A3FDD-A3E5-6AA0-0A94-C2881AC1B849}"/>
              </a:ext>
            </a:extLst>
          </p:cNvPr>
          <p:cNvSpPr>
            <a:spLocks noGrp="1"/>
          </p:cNvSpPr>
          <p:nvPr>
            <p:ph type="dt" sz="half" idx="10"/>
          </p:nvPr>
        </p:nvSpPr>
        <p:spPr/>
        <p:txBody>
          <a:bodyPr/>
          <a:lstStyle/>
          <a:p>
            <a:fld id="{9BD070D5-D01A-46C3-81CE-BE456081A46E}" type="datetimeFigureOut">
              <a:rPr lang="en-CA" smtClean="0"/>
              <a:t>2024-04-29</a:t>
            </a:fld>
            <a:endParaRPr lang="en-CA"/>
          </a:p>
        </p:txBody>
      </p:sp>
      <p:sp>
        <p:nvSpPr>
          <p:cNvPr id="5" name="Footer Placeholder 4">
            <a:extLst>
              <a:ext uri="{FF2B5EF4-FFF2-40B4-BE49-F238E27FC236}">
                <a16:creationId xmlns:a16="http://schemas.microsoft.com/office/drawing/2014/main" id="{914E4EB7-4CA9-7E0E-12C9-A6EA0F365C1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F52986A-B866-3473-F868-F284DE0FE70A}"/>
              </a:ext>
            </a:extLst>
          </p:cNvPr>
          <p:cNvSpPr>
            <a:spLocks noGrp="1"/>
          </p:cNvSpPr>
          <p:nvPr>
            <p:ph type="sldNum" sz="quarter" idx="12"/>
          </p:nvPr>
        </p:nvSpPr>
        <p:spPr/>
        <p:txBody>
          <a:bodyPr/>
          <a:lstStyle/>
          <a:p>
            <a:fld id="{E0BC7C9C-5A50-4C63-8FE0-E2D5BB8FC91F}" type="slidenum">
              <a:rPr lang="en-CA" smtClean="0"/>
              <a:t>‹#›</a:t>
            </a:fld>
            <a:endParaRPr lang="en-CA"/>
          </a:p>
        </p:txBody>
      </p:sp>
    </p:spTree>
    <p:extLst>
      <p:ext uri="{BB962C8B-B14F-4D97-AF65-F5344CB8AC3E}">
        <p14:creationId xmlns:p14="http://schemas.microsoft.com/office/powerpoint/2010/main" val="193426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2449-74FF-9027-D70F-2AA818B5F00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38C2460-986F-529B-4BDC-435D3E15F1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C73C6A5-5222-7BC8-E9B2-B75C709ED2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FBB1FA6-508D-ECB8-D1C8-4FE3B49E40C0}"/>
              </a:ext>
            </a:extLst>
          </p:cNvPr>
          <p:cNvSpPr>
            <a:spLocks noGrp="1"/>
          </p:cNvSpPr>
          <p:nvPr>
            <p:ph type="dt" sz="half" idx="10"/>
          </p:nvPr>
        </p:nvSpPr>
        <p:spPr/>
        <p:txBody>
          <a:bodyPr/>
          <a:lstStyle/>
          <a:p>
            <a:fld id="{9BD070D5-D01A-46C3-81CE-BE456081A46E}" type="datetimeFigureOut">
              <a:rPr lang="en-CA" smtClean="0"/>
              <a:t>2024-04-29</a:t>
            </a:fld>
            <a:endParaRPr lang="en-CA"/>
          </a:p>
        </p:txBody>
      </p:sp>
      <p:sp>
        <p:nvSpPr>
          <p:cNvPr id="6" name="Footer Placeholder 5">
            <a:extLst>
              <a:ext uri="{FF2B5EF4-FFF2-40B4-BE49-F238E27FC236}">
                <a16:creationId xmlns:a16="http://schemas.microsoft.com/office/drawing/2014/main" id="{6289F59A-A1DC-FAB9-16A8-030B9DC6020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B8E13EC-0E1D-FC6C-599A-8A30FDCA992C}"/>
              </a:ext>
            </a:extLst>
          </p:cNvPr>
          <p:cNvSpPr>
            <a:spLocks noGrp="1"/>
          </p:cNvSpPr>
          <p:nvPr>
            <p:ph type="sldNum" sz="quarter" idx="12"/>
          </p:nvPr>
        </p:nvSpPr>
        <p:spPr/>
        <p:txBody>
          <a:bodyPr/>
          <a:lstStyle/>
          <a:p>
            <a:fld id="{E0BC7C9C-5A50-4C63-8FE0-E2D5BB8FC91F}" type="slidenum">
              <a:rPr lang="en-CA" smtClean="0"/>
              <a:t>‹#›</a:t>
            </a:fld>
            <a:endParaRPr lang="en-CA"/>
          </a:p>
        </p:txBody>
      </p:sp>
    </p:spTree>
    <p:extLst>
      <p:ext uri="{BB962C8B-B14F-4D97-AF65-F5344CB8AC3E}">
        <p14:creationId xmlns:p14="http://schemas.microsoft.com/office/powerpoint/2010/main" val="4262674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DF51-6DDF-EE39-EBA0-4155F76C947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4471874-A595-1CF8-A596-D13E48D55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2D1E8F-2BB0-072B-C3D6-E60E7F0455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44A7598-1850-74A4-E73B-F387A760FB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C28BF-7962-BE49-8FC8-811F95B585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E075FD0-51CF-A53C-B190-AC4FC37924B5}"/>
              </a:ext>
            </a:extLst>
          </p:cNvPr>
          <p:cNvSpPr>
            <a:spLocks noGrp="1"/>
          </p:cNvSpPr>
          <p:nvPr>
            <p:ph type="dt" sz="half" idx="10"/>
          </p:nvPr>
        </p:nvSpPr>
        <p:spPr/>
        <p:txBody>
          <a:bodyPr/>
          <a:lstStyle/>
          <a:p>
            <a:fld id="{9BD070D5-D01A-46C3-81CE-BE456081A46E}" type="datetimeFigureOut">
              <a:rPr lang="en-CA" smtClean="0"/>
              <a:t>2024-04-29</a:t>
            </a:fld>
            <a:endParaRPr lang="en-CA"/>
          </a:p>
        </p:txBody>
      </p:sp>
      <p:sp>
        <p:nvSpPr>
          <p:cNvPr id="8" name="Footer Placeholder 7">
            <a:extLst>
              <a:ext uri="{FF2B5EF4-FFF2-40B4-BE49-F238E27FC236}">
                <a16:creationId xmlns:a16="http://schemas.microsoft.com/office/drawing/2014/main" id="{CFA0D765-8AAC-795F-9466-AA1BA31D579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7301C47-6A14-518F-A1BE-62847A149015}"/>
              </a:ext>
            </a:extLst>
          </p:cNvPr>
          <p:cNvSpPr>
            <a:spLocks noGrp="1"/>
          </p:cNvSpPr>
          <p:nvPr>
            <p:ph type="sldNum" sz="quarter" idx="12"/>
          </p:nvPr>
        </p:nvSpPr>
        <p:spPr/>
        <p:txBody>
          <a:bodyPr/>
          <a:lstStyle/>
          <a:p>
            <a:fld id="{E0BC7C9C-5A50-4C63-8FE0-E2D5BB8FC91F}" type="slidenum">
              <a:rPr lang="en-CA" smtClean="0"/>
              <a:t>‹#›</a:t>
            </a:fld>
            <a:endParaRPr lang="en-CA"/>
          </a:p>
        </p:txBody>
      </p:sp>
    </p:spTree>
    <p:extLst>
      <p:ext uri="{BB962C8B-B14F-4D97-AF65-F5344CB8AC3E}">
        <p14:creationId xmlns:p14="http://schemas.microsoft.com/office/powerpoint/2010/main" val="4031303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8478-136A-7202-AA50-B9DAE43194E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7CAD886-26C2-13D8-3D45-10AB9FBC8F4E}"/>
              </a:ext>
            </a:extLst>
          </p:cNvPr>
          <p:cNvSpPr>
            <a:spLocks noGrp="1"/>
          </p:cNvSpPr>
          <p:nvPr>
            <p:ph type="dt" sz="half" idx="10"/>
          </p:nvPr>
        </p:nvSpPr>
        <p:spPr/>
        <p:txBody>
          <a:bodyPr/>
          <a:lstStyle/>
          <a:p>
            <a:fld id="{9BD070D5-D01A-46C3-81CE-BE456081A46E}" type="datetimeFigureOut">
              <a:rPr lang="en-CA" smtClean="0"/>
              <a:t>2024-04-29</a:t>
            </a:fld>
            <a:endParaRPr lang="en-CA"/>
          </a:p>
        </p:txBody>
      </p:sp>
      <p:sp>
        <p:nvSpPr>
          <p:cNvPr id="4" name="Footer Placeholder 3">
            <a:extLst>
              <a:ext uri="{FF2B5EF4-FFF2-40B4-BE49-F238E27FC236}">
                <a16:creationId xmlns:a16="http://schemas.microsoft.com/office/drawing/2014/main" id="{3C6EAF03-853D-85DF-9052-11720E9ACF3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BFCF73-8558-F55C-C45A-786F1A04280A}"/>
              </a:ext>
            </a:extLst>
          </p:cNvPr>
          <p:cNvSpPr>
            <a:spLocks noGrp="1"/>
          </p:cNvSpPr>
          <p:nvPr>
            <p:ph type="sldNum" sz="quarter" idx="12"/>
          </p:nvPr>
        </p:nvSpPr>
        <p:spPr/>
        <p:txBody>
          <a:bodyPr/>
          <a:lstStyle/>
          <a:p>
            <a:fld id="{E0BC7C9C-5A50-4C63-8FE0-E2D5BB8FC91F}" type="slidenum">
              <a:rPr lang="en-CA" smtClean="0"/>
              <a:t>‹#›</a:t>
            </a:fld>
            <a:endParaRPr lang="en-CA"/>
          </a:p>
        </p:txBody>
      </p:sp>
    </p:spTree>
    <p:extLst>
      <p:ext uri="{BB962C8B-B14F-4D97-AF65-F5344CB8AC3E}">
        <p14:creationId xmlns:p14="http://schemas.microsoft.com/office/powerpoint/2010/main" val="1767673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CE6BE-B1BC-96CD-28A3-47CB0D7840EC}"/>
              </a:ext>
            </a:extLst>
          </p:cNvPr>
          <p:cNvSpPr>
            <a:spLocks noGrp="1"/>
          </p:cNvSpPr>
          <p:nvPr>
            <p:ph type="dt" sz="half" idx="10"/>
          </p:nvPr>
        </p:nvSpPr>
        <p:spPr/>
        <p:txBody>
          <a:bodyPr/>
          <a:lstStyle/>
          <a:p>
            <a:fld id="{9BD070D5-D01A-46C3-81CE-BE456081A46E}" type="datetimeFigureOut">
              <a:rPr lang="en-CA" smtClean="0"/>
              <a:t>2024-04-29</a:t>
            </a:fld>
            <a:endParaRPr lang="en-CA"/>
          </a:p>
        </p:txBody>
      </p:sp>
      <p:sp>
        <p:nvSpPr>
          <p:cNvPr id="3" name="Footer Placeholder 2">
            <a:extLst>
              <a:ext uri="{FF2B5EF4-FFF2-40B4-BE49-F238E27FC236}">
                <a16:creationId xmlns:a16="http://schemas.microsoft.com/office/drawing/2014/main" id="{F3610DFD-6B5A-8FBF-28A5-DE4EBB718AC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E1719AC-72DC-649F-2574-FDF79B42BE9B}"/>
              </a:ext>
            </a:extLst>
          </p:cNvPr>
          <p:cNvSpPr>
            <a:spLocks noGrp="1"/>
          </p:cNvSpPr>
          <p:nvPr>
            <p:ph type="sldNum" sz="quarter" idx="12"/>
          </p:nvPr>
        </p:nvSpPr>
        <p:spPr/>
        <p:txBody>
          <a:bodyPr/>
          <a:lstStyle/>
          <a:p>
            <a:fld id="{E0BC7C9C-5A50-4C63-8FE0-E2D5BB8FC91F}" type="slidenum">
              <a:rPr lang="en-CA" smtClean="0"/>
              <a:t>‹#›</a:t>
            </a:fld>
            <a:endParaRPr lang="en-CA"/>
          </a:p>
        </p:txBody>
      </p:sp>
    </p:spTree>
    <p:extLst>
      <p:ext uri="{BB962C8B-B14F-4D97-AF65-F5344CB8AC3E}">
        <p14:creationId xmlns:p14="http://schemas.microsoft.com/office/powerpoint/2010/main" val="2696544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C2F95-4F21-35FE-25AB-16BA7F662E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EA216BF-98A1-D9A1-DE07-F4E93B0E84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C218990-774A-F473-BDE2-8ACAA6BAD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6F71BC-FEDE-4E44-4CCD-6C819B47FE01}"/>
              </a:ext>
            </a:extLst>
          </p:cNvPr>
          <p:cNvSpPr>
            <a:spLocks noGrp="1"/>
          </p:cNvSpPr>
          <p:nvPr>
            <p:ph type="dt" sz="half" idx="10"/>
          </p:nvPr>
        </p:nvSpPr>
        <p:spPr/>
        <p:txBody>
          <a:bodyPr/>
          <a:lstStyle/>
          <a:p>
            <a:fld id="{9BD070D5-D01A-46C3-81CE-BE456081A46E}" type="datetimeFigureOut">
              <a:rPr lang="en-CA" smtClean="0"/>
              <a:t>2024-04-29</a:t>
            </a:fld>
            <a:endParaRPr lang="en-CA"/>
          </a:p>
        </p:txBody>
      </p:sp>
      <p:sp>
        <p:nvSpPr>
          <p:cNvPr id="6" name="Footer Placeholder 5">
            <a:extLst>
              <a:ext uri="{FF2B5EF4-FFF2-40B4-BE49-F238E27FC236}">
                <a16:creationId xmlns:a16="http://schemas.microsoft.com/office/drawing/2014/main" id="{1F10DC78-74CE-F860-C04A-613B1A7B1C5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BDD89FA-5642-4682-6DF2-957DAA995BFC}"/>
              </a:ext>
            </a:extLst>
          </p:cNvPr>
          <p:cNvSpPr>
            <a:spLocks noGrp="1"/>
          </p:cNvSpPr>
          <p:nvPr>
            <p:ph type="sldNum" sz="quarter" idx="12"/>
          </p:nvPr>
        </p:nvSpPr>
        <p:spPr/>
        <p:txBody>
          <a:bodyPr/>
          <a:lstStyle/>
          <a:p>
            <a:fld id="{E0BC7C9C-5A50-4C63-8FE0-E2D5BB8FC91F}" type="slidenum">
              <a:rPr lang="en-CA" smtClean="0"/>
              <a:t>‹#›</a:t>
            </a:fld>
            <a:endParaRPr lang="en-CA"/>
          </a:p>
        </p:txBody>
      </p:sp>
    </p:spTree>
    <p:extLst>
      <p:ext uri="{BB962C8B-B14F-4D97-AF65-F5344CB8AC3E}">
        <p14:creationId xmlns:p14="http://schemas.microsoft.com/office/powerpoint/2010/main" val="344461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E52C-8743-0087-3C90-C9DE61DB7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5909E97-F70B-3866-84AC-4938D9622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C386A392-7F76-9218-0138-2F848C314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C70500-61A3-CB78-E41F-EFD93A043991}"/>
              </a:ext>
            </a:extLst>
          </p:cNvPr>
          <p:cNvSpPr>
            <a:spLocks noGrp="1"/>
          </p:cNvSpPr>
          <p:nvPr>
            <p:ph type="dt" sz="half" idx="10"/>
          </p:nvPr>
        </p:nvSpPr>
        <p:spPr/>
        <p:txBody>
          <a:bodyPr/>
          <a:lstStyle/>
          <a:p>
            <a:fld id="{9BD070D5-D01A-46C3-81CE-BE456081A46E}" type="datetimeFigureOut">
              <a:rPr lang="en-CA" smtClean="0"/>
              <a:t>2024-04-29</a:t>
            </a:fld>
            <a:endParaRPr lang="en-CA"/>
          </a:p>
        </p:txBody>
      </p:sp>
      <p:sp>
        <p:nvSpPr>
          <p:cNvPr id="6" name="Footer Placeholder 5">
            <a:extLst>
              <a:ext uri="{FF2B5EF4-FFF2-40B4-BE49-F238E27FC236}">
                <a16:creationId xmlns:a16="http://schemas.microsoft.com/office/drawing/2014/main" id="{F11FC081-9645-1155-B407-BCFD7DBE17A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D1DA56E-B4D5-5C95-B088-4916DB7D52FC}"/>
              </a:ext>
            </a:extLst>
          </p:cNvPr>
          <p:cNvSpPr>
            <a:spLocks noGrp="1"/>
          </p:cNvSpPr>
          <p:nvPr>
            <p:ph type="sldNum" sz="quarter" idx="12"/>
          </p:nvPr>
        </p:nvSpPr>
        <p:spPr/>
        <p:txBody>
          <a:bodyPr/>
          <a:lstStyle/>
          <a:p>
            <a:fld id="{E0BC7C9C-5A50-4C63-8FE0-E2D5BB8FC91F}" type="slidenum">
              <a:rPr lang="en-CA" smtClean="0"/>
              <a:t>‹#›</a:t>
            </a:fld>
            <a:endParaRPr lang="en-CA"/>
          </a:p>
        </p:txBody>
      </p:sp>
    </p:spTree>
    <p:extLst>
      <p:ext uri="{BB962C8B-B14F-4D97-AF65-F5344CB8AC3E}">
        <p14:creationId xmlns:p14="http://schemas.microsoft.com/office/powerpoint/2010/main" val="280116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6CC6B0-9506-14F9-CE57-49F09179B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4FA0522-4EA6-F894-986F-DF235CAE78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21C6A52-5164-697D-F16D-855301D880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D070D5-D01A-46C3-81CE-BE456081A46E}" type="datetimeFigureOut">
              <a:rPr lang="en-CA" smtClean="0"/>
              <a:t>2024-04-29</a:t>
            </a:fld>
            <a:endParaRPr lang="en-CA"/>
          </a:p>
        </p:txBody>
      </p:sp>
      <p:sp>
        <p:nvSpPr>
          <p:cNvPr id="5" name="Footer Placeholder 4">
            <a:extLst>
              <a:ext uri="{FF2B5EF4-FFF2-40B4-BE49-F238E27FC236}">
                <a16:creationId xmlns:a16="http://schemas.microsoft.com/office/drawing/2014/main" id="{6708730C-6605-DE27-40D8-DB7BA47E34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D9FF2C32-C6B4-47C4-D1EA-62E42483AE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BC7C9C-5A50-4C63-8FE0-E2D5BB8FC91F}" type="slidenum">
              <a:rPr lang="en-CA" smtClean="0"/>
              <a:t>‹#›</a:t>
            </a:fld>
            <a:endParaRPr lang="en-CA"/>
          </a:p>
        </p:txBody>
      </p:sp>
    </p:spTree>
    <p:extLst>
      <p:ext uri="{BB962C8B-B14F-4D97-AF65-F5344CB8AC3E}">
        <p14:creationId xmlns:p14="http://schemas.microsoft.com/office/powerpoint/2010/main" val="49615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8.png"/><Relationship Id="rId11" Type="http://schemas.microsoft.com/office/2007/relationships/hdphoto" Target="../media/hdphoto1.wdp"/><Relationship Id="rId5" Type="http://schemas.openxmlformats.org/officeDocument/2006/relationships/image" Target="../media/image7.sv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1.sv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8.png"/><Relationship Id="rId11" Type="http://schemas.microsoft.com/office/2007/relationships/hdphoto" Target="../media/hdphoto1.wdp"/><Relationship Id="rId5" Type="http://schemas.openxmlformats.org/officeDocument/2006/relationships/image" Target="../media/image7.sv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image" Target="../media/image34.svg"/><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svg"/><Relationship Id="rId18" Type="http://schemas.openxmlformats.org/officeDocument/2006/relationships/image" Target="../media/image47.png"/><Relationship Id="rId3" Type="http://schemas.openxmlformats.org/officeDocument/2006/relationships/image" Target="../media/image39.png"/><Relationship Id="rId7" Type="http://schemas.microsoft.com/office/2007/relationships/hdphoto" Target="../media/hdphoto3.wdp"/><Relationship Id="rId12" Type="http://schemas.openxmlformats.org/officeDocument/2006/relationships/image" Target="../media/image43.png"/><Relationship Id="rId17" Type="http://schemas.openxmlformats.org/officeDocument/2006/relationships/image" Target="../media/image46.svg"/><Relationship Id="rId2" Type="http://schemas.openxmlformats.org/officeDocument/2006/relationships/image" Target="../media/image16.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5.wdp"/><Relationship Id="rId5" Type="http://schemas.openxmlformats.org/officeDocument/2006/relationships/image" Target="../media/image1.png"/><Relationship Id="rId15" Type="http://schemas.openxmlformats.org/officeDocument/2006/relationships/image" Target="../media/image13.svg"/><Relationship Id="rId10" Type="http://schemas.openxmlformats.org/officeDocument/2006/relationships/image" Target="../media/image42.png"/><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12.png"/></Relationships>
</file>

<file path=ppt/slides/_rels/slide8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svg"/><Relationship Id="rId3" Type="http://schemas.openxmlformats.org/officeDocument/2006/relationships/image" Target="../media/image39.png"/><Relationship Id="rId7" Type="http://schemas.microsoft.com/office/2007/relationships/hdphoto" Target="../media/hdphoto3.wdp"/><Relationship Id="rId12" Type="http://schemas.openxmlformats.org/officeDocument/2006/relationships/image" Target="../media/image43.png"/><Relationship Id="rId17" Type="http://schemas.openxmlformats.org/officeDocument/2006/relationships/image" Target="../media/image46.svg"/><Relationship Id="rId2" Type="http://schemas.openxmlformats.org/officeDocument/2006/relationships/image" Target="../media/image16.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5.wdp"/><Relationship Id="rId5" Type="http://schemas.openxmlformats.org/officeDocument/2006/relationships/image" Target="../media/image1.png"/><Relationship Id="rId15" Type="http://schemas.openxmlformats.org/officeDocument/2006/relationships/image" Target="../media/image13.svg"/><Relationship Id="rId10" Type="http://schemas.openxmlformats.org/officeDocument/2006/relationships/image" Target="../media/image42.png"/><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12.png"/></Relationships>
</file>

<file path=ppt/slides/_rels/slide8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svg"/><Relationship Id="rId3" Type="http://schemas.openxmlformats.org/officeDocument/2006/relationships/image" Target="../media/image39.png"/><Relationship Id="rId7" Type="http://schemas.microsoft.com/office/2007/relationships/hdphoto" Target="../media/hdphoto3.wdp"/><Relationship Id="rId12" Type="http://schemas.openxmlformats.org/officeDocument/2006/relationships/image" Target="../media/image43.png"/><Relationship Id="rId17" Type="http://schemas.openxmlformats.org/officeDocument/2006/relationships/image" Target="../media/image46.svg"/><Relationship Id="rId2" Type="http://schemas.openxmlformats.org/officeDocument/2006/relationships/image" Target="../media/image16.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5.wdp"/><Relationship Id="rId5" Type="http://schemas.openxmlformats.org/officeDocument/2006/relationships/image" Target="../media/image1.png"/><Relationship Id="rId15" Type="http://schemas.openxmlformats.org/officeDocument/2006/relationships/image" Target="../media/image13.svg"/><Relationship Id="rId10" Type="http://schemas.openxmlformats.org/officeDocument/2006/relationships/image" Target="../media/image42.png"/><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12.png"/></Relationships>
</file>

<file path=ppt/slides/_rels/slide8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svg"/><Relationship Id="rId18" Type="http://schemas.openxmlformats.org/officeDocument/2006/relationships/image" Target="../media/image48.png"/><Relationship Id="rId3" Type="http://schemas.openxmlformats.org/officeDocument/2006/relationships/image" Target="../media/image39.png"/><Relationship Id="rId21" Type="http://schemas.openxmlformats.org/officeDocument/2006/relationships/image" Target="../media/image51.png"/><Relationship Id="rId7" Type="http://schemas.microsoft.com/office/2007/relationships/hdphoto" Target="../media/hdphoto3.wdp"/><Relationship Id="rId12" Type="http://schemas.openxmlformats.org/officeDocument/2006/relationships/image" Target="../media/image43.png"/><Relationship Id="rId17" Type="http://schemas.openxmlformats.org/officeDocument/2006/relationships/image" Target="../media/image46.svg"/><Relationship Id="rId25" Type="http://schemas.openxmlformats.org/officeDocument/2006/relationships/image" Target="../media/image55.png"/><Relationship Id="rId2" Type="http://schemas.openxmlformats.org/officeDocument/2006/relationships/image" Target="../media/image16.png"/><Relationship Id="rId16" Type="http://schemas.openxmlformats.org/officeDocument/2006/relationships/image" Target="../media/image45.png"/><Relationship Id="rId20"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5.wdp"/><Relationship Id="rId24" Type="http://schemas.openxmlformats.org/officeDocument/2006/relationships/image" Target="../media/image54.png"/><Relationship Id="rId5" Type="http://schemas.openxmlformats.org/officeDocument/2006/relationships/image" Target="../media/image1.png"/><Relationship Id="rId15" Type="http://schemas.openxmlformats.org/officeDocument/2006/relationships/image" Target="../media/image13.svg"/><Relationship Id="rId23" Type="http://schemas.openxmlformats.org/officeDocument/2006/relationships/image" Target="../media/image53.png"/><Relationship Id="rId10" Type="http://schemas.openxmlformats.org/officeDocument/2006/relationships/image" Target="../media/image42.png"/><Relationship Id="rId19" Type="http://schemas.openxmlformats.org/officeDocument/2006/relationships/image" Target="../media/image49.png"/><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12.png"/><Relationship Id="rId22" Type="http://schemas.openxmlformats.org/officeDocument/2006/relationships/image" Target="../media/image52.svg"/></Relationships>
</file>

<file path=ppt/slides/_rels/slide8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svg"/><Relationship Id="rId18" Type="http://schemas.openxmlformats.org/officeDocument/2006/relationships/image" Target="../media/image4.png"/><Relationship Id="rId3" Type="http://schemas.openxmlformats.org/officeDocument/2006/relationships/image" Target="../media/image39.png"/><Relationship Id="rId21" Type="http://schemas.openxmlformats.org/officeDocument/2006/relationships/image" Target="../media/image57.svg"/><Relationship Id="rId7" Type="http://schemas.microsoft.com/office/2007/relationships/hdphoto" Target="../media/hdphoto3.wdp"/><Relationship Id="rId12" Type="http://schemas.openxmlformats.org/officeDocument/2006/relationships/image" Target="../media/image43.png"/><Relationship Id="rId17" Type="http://schemas.openxmlformats.org/officeDocument/2006/relationships/image" Target="../media/image46.svg"/><Relationship Id="rId2" Type="http://schemas.openxmlformats.org/officeDocument/2006/relationships/image" Target="../media/image16.png"/><Relationship Id="rId16" Type="http://schemas.openxmlformats.org/officeDocument/2006/relationships/image" Target="../media/image45.pn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5.wdp"/><Relationship Id="rId5" Type="http://schemas.openxmlformats.org/officeDocument/2006/relationships/image" Target="../media/image1.png"/><Relationship Id="rId15" Type="http://schemas.openxmlformats.org/officeDocument/2006/relationships/image" Target="../media/image13.svg"/><Relationship Id="rId10" Type="http://schemas.openxmlformats.org/officeDocument/2006/relationships/image" Target="../media/image42.png"/><Relationship Id="rId19" Type="http://schemas.microsoft.com/office/2007/relationships/hdphoto" Target="../media/hdphoto1.wdp"/><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12.png"/><Relationship Id="rId22" Type="http://schemas.openxmlformats.org/officeDocument/2006/relationships/hyperlink" Target="https://www.youtube.com/@rutwikaszeb/videos" TargetMode="External"/></Relationships>
</file>

<file path=ppt/slides/_rels/slide8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svg"/><Relationship Id="rId3" Type="http://schemas.openxmlformats.org/officeDocument/2006/relationships/image" Target="../media/image39.png"/><Relationship Id="rId7" Type="http://schemas.microsoft.com/office/2007/relationships/hdphoto" Target="../media/hdphoto3.wdp"/><Relationship Id="rId12" Type="http://schemas.openxmlformats.org/officeDocument/2006/relationships/image" Target="../media/image43.png"/><Relationship Id="rId17" Type="http://schemas.openxmlformats.org/officeDocument/2006/relationships/image" Target="../media/image46.svg"/><Relationship Id="rId2" Type="http://schemas.openxmlformats.org/officeDocument/2006/relationships/image" Target="../media/image16.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5.wdp"/><Relationship Id="rId5" Type="http://schemas.openxmlformats.org/officeDocument/2006/relationships/image" Target="../media/image1.png"/><Relationship Id="rId15" Type="http://schemas.openxmlformats.org/officeDocument/2006/relationships/image" Target="../media/image13.svg"/><Relationship Id="rId10" Type="http://schemas.openxmlformats.org/officeDocument/2006/relationships/image" Target="../media/image42.png"/><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12.png"/></Relationships>
</file>

<file path=ppt/slides/_rels/slide8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svg"/><Relationship Id="rId18" Type="http://schemas.openxmlformats.org/officeDocument/2006/relationships/image" Target="../media/image48.png"/><Relationship Id="rId3" Type="http://schemas.openxmlformats.org/officeDocument/2006/relationships/image" Target="../media/image39.png"/><Relationship Id="rId21" Type="http://schemas.openxmlformats.org/officeDocument/2006/relationships/image" Target="../media/image51.png"/><Relationship Id="rId7" Type="http://schemas.microsoft.com/office/2007/relationships/hdphoto" Target="../media/hdphoto3.wdp"/><Relationship Id="rId12" Type="http://schemas.openxmlformats.org/officeDocument/2006/relationships/image" Target="../media/image43.png"/><Relationship Id="rId17" Type="http://schemas.openxmlformats.org/officeDocument/2006/relationships/image" Target="../media/image46.svg"/><Relationship Id="rId25" Type="http://schemas.openxmlformats.org/officeDocument/2006/relationships/image" Target="../media/image55.png"/><Relationship Id="rId2" Type="http://schemas.openxmlformats.org/officeDocument/2006/relationships/image" Target="../media/image16.png"/><Relationship Id="rId16" Type="http://schemas.openxmlformats.org/officeDocument/2006/relationships/image" Target="../media/image45.png"/><Relationship Id="rId20"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5.wdp"/><Relationship Id="rId24" Type="http://schemas.openxmlformats.org/officeDocument/2006/relationships/image" Target="../media/image54.png"/><Relationship Id="rId5" Type="http://schemas.openxmlformats.org/officeDocument/2006/relationships/image" Target="../media/image1.png"/><Relationship Id="rId15" Type="http://schemas.openxmlformats.org/officeDocument/2006/relationships/image" Target="../media/image13.svg"/><Relationship Id="rId23" Type="http://schemas.openxmlformats.org/officeDocument/2006/relationships/image" Target="../media/image53.png"/><Relationship Id="rId10" Type="http://schemas.openxmlformats.org/officeDocument/2006/relationships/image" Target="../media/image42.png"/><Relationship Id="rId19" Type="http://schemas.openxmlformats.org/officeDocument/2006/relationships/image" Target="../media/image49.png"/><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12.png"/><Relationship Id="rId22" Type="http://schemas.openxmlformats.org/officeDocument/2006/relationships/image" Target="../media/image52.svg"/></Relationships>
</file>

<file path=ppt/slides/_rels/slide8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svg"/><Relationship Id="rId18" Type="http://schemas.openxmlformats.org/officeDocument/2006/relationships/image" Target="../media/image48.png"/><Relationship Id="rId3" Type="http://schemas.openxmlformats.org/officeDocument/2006/relationships/image" Target="../media/image39.png"/><Relationship Id="rId21" Type="http://schemas.openxmlformats.org/officeDocument/2006/relationships/image" Target="../media/image51.png"/><Relationship Id="rId7" Type="http://schemas.microsoft.com/office/2007/relationships/hdphoto" Target="../media/hdphoto3.wdp"/><Relationship Id="rId12" Type="http://schemas.openxmlformats.org/officeDocument/2006/relationships/image" Target="../media/image43.png"/><Relationship Id="rId17" Type="http://schemas.openxmlformats.org/officeDocument/2006/relationships/image" Target="../media/image46.svg"/><Relationship Id="rId25" Type="http://schemas.openxmlformats.org/officeDocument/2006/relationships/image" Target="../media/image55.png"/><Relationship Id="rId2" Type="http://schemas.openxmlformats.org/officeDocument/2006/relationships/image" Target="../media/image16.png"/><Relationship Id="rId16" Type="http://schemas.openxmlformats.org/officeDocument/2006/relationships/image" Target="../media/image45.png"/><Relationship Id="rId20"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5.wdp"/><Relationship Id="rId24" Type="http://schemas.openxmlformats.org/officeDocument/2006/relationships/image" Target="../media/image54.png"/><Relationship Id="rId5" Type="http://schemas.openxmlformats.org/officeDocument/2006/relationships/image" Target="../media/image1.png"/><Relationship Id="rId15" Type="http://schemas.openxmlformats.org/officeDocument/2006/relationships/image" Target="../media/image13.svg"/><Relationship Id="rId23" Type="http://schemas.openxmlformats.org/officeDocument/2006/relationships/image" Target="../media/image53.png"/><Relationship Id="rId10" Type="http://schemas.openxmlformats.org/officeDocument/2006/relationships/image" Target="../media/image42.png"/><Relationship Id="rId19" Type="http://schemas.openxmlformats.org/officeDocument/2006/relationships/image" Target="../media/image49.png"/><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12.png"/><Relationship Id="rId22" Type="http://schemas.openxmlformats.org/officeDocument/2006/relationships/image" Target="../media/image52.svg"/></Relationships>
</file>

<file path=ppt/slides/_rels/slide8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logo of a company&#10;&#10;Description automatically generated">
            <a:extLst>
              <a:ext uri="{FF2B5EF4-FFF2-40B4-BE49-F238E27FC236}">
                <a16:creationId xmlns:a16="http://schemas.microsoft.com/office/drawing/2014/main" id="{F1B086DB-B6D2-8D57-87C6-342B22791F74}"/>
              </a:ext>
            </a:extLst>
          </p:cNvPr>
          <p:cNvPicPr>
            <a:picLocks noChangeAspect="1"/>
          </p:cNvPicPr>
          <p:nvPr/>
        </p:nvPicPr>
        <p:blipFill>
          <a:blip r:embed="rId2"/>
          <a:stretch>
            <a:fillRect/>
          </a:stretch>
        </p:blipFill>
        <p:spPr>
          <a:xfrm>
            <a:off x="5318687" y="2622722"/>
            <a:ext cx="1554624" cy="1625787"/>
          </a:xfrm>
          <a:prstGeom prst="rect">
            <a:avLst/>
          </a:prstGeom>
        </p:spPr>
      </p:pic>
    </p:spTree>
    <p:extLst>
      <p:ext uri="{BB962C8B-B14F-4D97-AF65-F5344CB8AC3E}">
        <p14:creationId xmlns:p14="http://schemas.microsoft.com/office/powerpoint/2010/main" val="415975885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Enter your product key</a:t>
            </a:r>
            <a:endParaRPr lang="en-US" dirty="0"/>
          </a:p>
        </p:txBody>
      </p:sp>
      <p:sp>
        <p:nvSpPr>
          <p:cNvPr id="6" name="TextBox 5">
            <a:extLst>
              <a:ext uri="{FF2B5EF4-FFF2-40B4-BE49-F238E27FC236}">
                <a16:creationId xmlns:a16="http://schemas.microsoft.com/office/drawing/2014/main" id="{EDAF1505-AA60-72CE-B117-252FF683A1BC}"/>
              </a:ext>
            </a:extLst>
          </p:cNvPr>
          <p:cNvSpPr txBox="1"/>
          <p:nvPr/>
        </p:nvSpPr>
        <p:spPr>
          <a:xfrm>
            <a:off x="1750219" y="1362477"/>
            <a:ext cx="8648700" cy="1200329"/>
          </a:xfrm>
          <a:prstGeom prst="rect">
            <a:avLst/>
          </a:prstGeom>
          <a:noFill/>
        </p:spPr>
        <p:txBody>
          <a:bodyPr wrap="square" lIns="91440" tIns="45720" rIns="91440" bIns="45720" rtlCol="0" anchor="t">
            <a:spAutoFit/>
          </a:bodyPr>
          <a:lstStyle/>
          <a:p>
            <a:r>
              <a:rPr lang="en-US" dirty="0">
                <a:solidFill>
                  <a:schemeClr val="bg1"/>
                </a:solidFill>
              </a:rPr>
              <a:t>Please enter the product key that you got in the email when you bought Windows 7 24H2, or on the box that the USB Flash Drive came in</a:t>
            </a:r>
            <a:br>
              <a:rPr lang="en-US" dirty="0">
                <a:solidFill>
                  <a:schemeClr val="bg1"/>
                </a:solidFill>
              </a:rPr>
            </a:br>
            <a:br>
              <a:rPr lang="en-US" dirty="0">
                <a:solidFill>
                  <a:schemeClr val="bg1"/>
                </a:solidFill>
              </a:rPr>
            </a:br>
            <a:r>
              <a:rPr lang="en-US" dirty="0">
                <a:solidFill>
                  <a:schemeClr val="bg1"/>
                </a:solidFill>
              </a:rPr>
              <a:t>your product key should look like this: XXXXX-XXXXX-XXXXX-XXXXX-XXXXX</a:t>
            </a:r>
          </a:p>
        </p:txBody>
      </p:sp>
      <p:sp>
        <p:nvSpPr>
          <p:cNvPr id="2" name="Rectangle: Rounded Corners 1">
            <a:hlinkClick r:id="" action="ppaction://hlinkshowjump?jump=nextslide"/>
            <a:extLst>
              <a:ext uri="{FF2B5EF4-FFF2-40B4-BE49-F238E27FC236}">
                <a16:creationId xmlns:a16="http://schemas.microsoft.com/office/drawing/2014/main" id="{F48D5B54-68B7-CCF4-8F7A-3AF7C067FAD4}"/>
              </a:ext>
            </a:extLst>
          </p:cNvPr>
          <p:cNvSpPr/>
          <p:nvPr/>
        </p:nvSpPr>
        <p:spPr>
          <a:xfrm>
            <a:off x="1828800" y="2762054"/>
            <a:ext cx="2554664"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26A55D-5A0C-CCBF-E147-260A3DB6D77B}"/>
              </a:ext>
            </a:extLst>
          </p:cNvPr>
          <p:cNvSpPr txBox="1"/>
          <p:nvPr/>
        </p:nvSpPr>
        <p:spPr>
          <a:xfrm>
            <a:off x="1828800" y="2822928"/>
            <a:ext cx="3293009" cy="261610"/>
          </a:xfrm>
          <a:prstGeom prst="rect">
            <a:avLst/>
          </a:prstGeom>
          <a:noFill/>
        </p:spPr>
        <p:txBody>
          <a:bodyPr wrap="square" rtlCol="0">
            <a:spAutoFit/>
          </a:bodyPr>
          <a:lstStyle/>
          <a:p>
            <a:r>
              <a:rPr lang="en-CA" sz="1100" b="1" i="0" dirty="0">
                <a:solidFill>
                  <a:schemeClr val="bg1"/>
                </a:solidFill>
                <a:effectLst/>
                <a:latin typeface="Aptos (Body)"/>
              </a:rPr>
              <a:t>DPH2V-TTNVB-4X9Q3-TJR4H-KHJW4</a:t>
            </a:r>
            <a:endParaRPr lang="en-CA" sz="1100" b="1" dirty="0">
              <a:solidFill>
                <a:schemeClr val="bg1"/>
              </a:solidFill>
              <a:latin typeface="Aptos (Body)"/>
            </a:endParaRPr>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3" y="541020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pic>
        <p:nvPicPr>
          <p:cNvPr id="8" name="Picture 7">
            <a:extLst>
              <a:ext uri="{FF2B5EF4-FFF2-40B4-BE49-F238E27FC236}">
                <a16:creationId xmlns:a16="http://schemas.microsoft.com/office/drawing/2014/main" id="{3E29EEB1-5104-BFF5-EF4F-A1CBED9E2B6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0220381" y="917038"/>
            <a:ext cx="142819" cy="142819"/>
          </a:xfrm>
          <a:prstGeom prst="rect">
            <a:avLst/>
          </a:prstGeom>
        </p:spPr>
      </p:pic>
    </p:spTree>
    <p:extLst>
      <p:ext uri="{BB962C8B-B14F-4D97-AF65-F5344CB8AC3E}">
        <p14:creationId xmlns:p14="http://schemas.microsoft.com/office/powerpoint/2010/main" val="8412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2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your edition.</a:t>
            </a:r>
            <a:endParaRPr lang="en-US" dirty="0"/>
          </a:p>
        </p:txBody>
      </p:sp>
      <p:sp>
        <p:nvSpPr>
          <p:cNvPr id="6" name="TextBox 5">
            <a:extLst>
              <a:ext uri="{FF2B5EF4-FFF2-40B4-BE49-F238E27FC236}">
                <a16:creationId xmlns:a16="http://schemas.microsoft.com/office/drawing/2014/main" id="{EDAF1505-AA60-72CE-B117-252FF683A1BC}"/>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Please select the version of Windows you would like to install on this computer.</a:t>
            </a:r>
          </a:p>
        </p:txBody>
      </p:sp>
      <p:sp>
        <p:nvSpPr>
          <p:cNvPr id="7" name="Rectangle: Rounded Corners 6">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8" name="Rectangle: Rounded Corners 7">
            <a:hlinkClick r:id="" action="ppaction://hlinkshowjump?jump=nextslide"/>
            <a:extLst>
              <a:ext uri="{FF2B5EF4-FFF2-40B4-BE49-F238E27FC236}">
                <a16:creationId xmlns:a16="http://schemas.microsoft.com/office/drawing/2014/main" id="{35C989C4-E47E-1C6F-E969-6C51135B6E29}"/>
              </a:ext>
            </a:extLst>
          </p:cNvPr>
          <p:cNvSpPr/>
          <p:nvPr/>
        </p:nvSpPr>
        <p:spPr>
          <a:xfrm>
            <a:off x="1750218" y="1919740"/>
            <a:ext cx="8612981" cy="3511728"/>
          </a:xfrm>
          <a:prstGeom prst="roundRect">
            <a:avLst>
              <a:gd name="adj" fmla="val 3514"/>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Rounded Corners 10">
            <a:hlinkClick r:id="" action="ppaction://hlinkshowjump?jump=nextslide"/>
            <a:extLst>
              <a:ext uri="{FF2B5EF4-FFF2-40B4-BE49-F238E27FC236}">
                <a16:creationId xmlns:a16="http://schemas.microsoft.com/office/drawing/2014/main" id="{872B1EEF-DAFC-D986-846F-36723CAC6208}"/>
              </a:ext>
            </a:extLst>
          </p:cNvPr>
          <p:cNvSpPr/>
          <p:nvPr/>
        </p:nvSpPr>
        <p:spPr>
          <a:xfrm>
            <a:off x="1828801" y="2122736"/>
            <a:ext cx="8408708"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Home</a:t>
            </a:r>
            <a:endParaRPr lang="en-US" dirty="0"/>
          </a:p>
        </p:txBody>
      </p:sp>
      <p:sp>
        <p:nvSpPr>
          <p:cNvPr id="12" name="Rectangle: Rounded Corners 11">
            <a:hlinkClick r:id="" action="ppaction://hlinkshowjump?jump=nextslide"/>
            <a:extLst>
              <a:ext uri="{FF2B5EF4-FFF2-40B4-BE49-F238E27FC236}">
                <a16:creationId xmlns:a16="http://schemas.microsoft.com/office/drawing/2014/main" id="{1DD4EA26-3014-8B3C-EAFF-6649B8D8D19A}"/>
              </a:ext>
            </a:extLst>
          </p:cNvPr>
          <p:cNvSpPr/>
          <p:nvPr/>
        </p:nvSpPr>
        <p:spPr>
          <a:xfrm>
            <a:off x="1828801" y="2633924"/>
            <a:ext cx="8408708"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Pro</a:t>
            </a:r>
            <a:endParaRPr lang="en-US" dirty="0"/>
          </a:p>
        </p:txBody>
      </p:sp>
      <p:sp>
        <p:nvSpPr>
          <p:cNvPr id="13" name="Rectangle: Rounded Corners 12">
            <a:hlinkClick r:id="" action="ppaction://hlinkshowjump?jump=nextslide"/>
            <a:extLst>
              <a:ext uri="{FF2B5EF4-FFF2-40B4-BE49-F238E27FC236}">
                <a16:creationId xmlns:a16="http://schemas.microsoft.com/office/drawing/2014/main" id="{84686F71-B153-927D-E44D-CAE437E2B7D8}"/>
              </a:ext>
            </a:extLst>
          </p:cNvPr>
          <p:cNvSpPr/>
          <p:nvPr/>
        </p:nvSpPr>
        <p:spPr>
          <a:xfrm>
            <a:off x="1828801" y="3173707"/>
            <a:ext cx="8408708"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Education</a:t>
            </a:r>
            <a:endParaRPr lang="en-US" dirty="0"/>
          </a:p>
        </p:txBody>
      </p:sp>
      <p:sp>
        <p:nvSpPr>
          <p:cNvPr id="2" name="Rectangle: Rounded Corners 1">
            <a:hlinkClick r:id="" action="ppaction://hlinkshowjump?jump=nextslide"/>
            <a:extLst>
              <a:ext uri="{FF2B5EF4-FFF2-40B4-BE49-F238E27FC236}">
                <a16:creationId xmlns:a16="http://schemas.microsoft.com/office/drawing/2014/main" id="{5A6FD5B1-7C1E-DE26-4469-6A0496FF2ACE}"/>
              </a:ext>
            </a:extLst>
          </p:cNvPr>
          <p:cNvSpPr/>
          <p:nvPr/>
        </p:nvSpPr>
        <p:spPr>
          <a:xfrm>
            <a:off x="1828801" y="3731923"/>
            <a:ext cx="8408708"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Enterprise</a:t>
            </a:r>
            <a:endParaRPr lang="en-US" dirty="0"/>
          </a:p>
        </p:txBody>
      </p:sp>
      <p:sp>
        <p:nvSpPr>
          <p:cNvPr id="4" name="Rectangle: Rounded Corners 3">
            <a:hlinkClick r:id="" action="ppaction://hlinkshowjump?jump=nextslide"/>
            <a:extLst>
              <a:ext uri="{FF2B5EF4-FFF2-40B4-BE49-F238E27FC236}">
                <a16:creationId xmlns:a16="http://schemas.microsoft.com/office/drawing/2014/main" id="{B55A9F60-2645-CE2C-268C-865B6C37D342}"/>
              </a:ext>
            </a:extLst>
          </p:cNvPr>
          <p:cNvSpPr/>
          <p:nvPr/>
        </p:nvSpPr>
        <p:spPr>
          <a:xfrm>
            <a:off x="1828801" y="4269566"/>
            <a:ext cx="8408708"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Home CA</a:t>
            </a:r>
            <a:endParaRPr lang="en-US" dirty="0"/>
          </a:p>
        </p:txBody>
      </p:sp>
      <p:sp>
        <p:nvSpPr>
          <p:cNvPr id="9" name="Rectangle: Rounded Corners 8">
            <a:hlinkClick r:id="" action="ppaction://hlinkshowjump?jump=nextslide"/>
            <a:extLst>
              <a:ext uri="{FF2B5EF4-FFF2-40B4-BE49-F238E27FC236}">
                <a16:creationId xmlns:a16="http://schemas.microsoft.com/office/drawing/2014/main" id="{41B4D104-A101-01A8-1ABA-3115806779B7}"/>
              </a:ext>
            </a:extLst>
          </p:cNvPr>
          <p:cNvSpPr/>
          <p:nvPr/>
        </p:nvSpPr>
        <p:spPr>
          <a:xfrm>
            <a:off x="1828801" y="4861483"/>
            <a:ext cx="8408708"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Pro CA</a:t>
            </a:r>
            <a:endParaRPr lang="en-US" dirty="0"/>
          </a:p>
        </p:txBody>
      </p:sp>
      <p:pic>
        <p:nvPicPr>
          <p:cNvPr id="10" name="Picture 9">
            <a:extLst>
              <a:ext uri="{FF2B5EF4-FFF2-40B4-BE49-F238E27FC236}">
                <a16:creationId xmlns:a16="http://schemas.microsoft.com/office/drawing/2014/main" id="{732A9231-4475-BBAE-9A5E-9B3A86E8EFA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0220381" y="917038"/>
            <a:ext cx="142819" cy="142819"/>
          </a:xfrm>
          <a:prstGeom prst="rect">
            <a:avLst/>
          </a:prstGeom>
        </p:spPr>
      </p:pic>
    </p:spTree>
    <p:extLst>
      <p:ext uri="{BB962C8B-B14F-4D97-AF65-F5344CB8AC3E}">
        <p14:creationId xmlns:p14="http://schemas.microsoft.com/office/powerpoint/2010/main" val="74823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your edition.</a:t>
            </a:r>
            <a:endParaRPr lang="en-US" dirty="0"/>
          </a:p>
        </p:txBody>
      </p:sp>
      <p:sp>
        <p:nvSpPr>
          <p:cNvPr id="6" name="TextBox 5">
            <a:extLst>
              <a:ext uri="{FF2B5EF4-FFF2-40B4-BE49-F238E27FC236}">
                <a16:creationId xmlns:a16="http://schemas.microsoft.com/office/drawing/2014/main" id="{EDAF1505-AA60-72CE-B117-252FF683A1BC}"/>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Please select the version of Windows you would like to install on this computer.</a:t>
            </a:r>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8" name="Rectangle: Rounded Corners 7">
            <a:hlinkClick r:id="" action="ppaction://hlinkshowjump?jump=nextslide"/>
            <a:extLst>
              <a:ext uri="{FF2B5EF4-FFF2-40B4-BE49-F238E27FC236}">
                <a16:creationId xmlns:a16="http://schemas.microsoft.com/office/drawing/2014/main" id="{35C989C4-E47E-1C6F-E969-6C51135B6E29}"/>
              </a:ext>
            </a:extLst>
          </p:cNvPr>
          <p:cNvSpPr/>
          <p:nvPr/>
        </p:nvSpPr>
        <p:spPr>
          <a:xfrm>
            <a:off x="1750218" y="1919740"/>
            <a:ext cx="8612981" cy="3511728"/>
          </a:xfrm>
          <a:prstGeom prst="roundRect">
            <a:avLst>
              <a:gd name="adj" fmla="val 3514"/>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Rounded Corners 10">
            <a:hlinkClick r:id="" action="ppaction://hlinkshowjump?jump=nextslide"/>
            <a:extLst>
              <a:ext uri="{FF2B5EF4-FFF2-40B4-BE49-F238E27FC236}">
                <a16:creationId xmlns:a16="http://schemas.microsoft.com/office/drawing/2014/main" id="{872B1EEF-DAFC-D986-846F-36723CAC6208}"/>
              </a:ext>
            </a:extLst>
          </p:cNvPr>
          <p:cNvSpPr/>
          <p:nvPr/>
        </p:nvSpPr>
        <p:spPr>
          <a:xfrm>
            <a:off x="1828801" y="2122736"/>
            <a:ext cx="8408708"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Home</a:t>
            </a:r>
            <a:endParaRPr lang="en-US" dirty="0"/>
          </a:p>
        </p:txBody>
      </p:sp>
      <p:sp>
        <p:nvSpPr>
          <p:cNvPr id="12" name="Rectangle: Rounded Corners 11">
            <a:hlinkClick r:id="" action="ppaction://hlinkshowjump?jump=nextslide"/>
            <a:extLst>
              <a:ext uri="{FF2B5EF4-FFF2-40B4-BE49-F238E27FC236}">
                <a16:creationId xmlns:a16="http://schemas.microsoft.com/office/drawing/2014/main" id="{1DD4EA26-3014-8B3C-EAFF-6649B8D8D19A}"/>
              </a:ext>
            </a:extLst>
          </p:cNvPr>
          <p:cNvSpPr/>
          <p:nvPr/>
        </p:nvSpPr>
        <p:spPr>
          <a:xfrm>
            <a:off x="1828801" y="2633924"/>
            <a:ext cx="8408708"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Pro</a:t>
            </a:r>
            <a:endParaRPr lang="en-US" dirty="0"/>
          </a:p>
        </p:txBody>
      </p:sp>
      <p:sp>
        <p:nvSpPr>
          <p:cNvPr id="13" name="Rectangle: Rounded Corners 12">
            <a:hlinkClick r:id="" action="ppaction://hlinkshowjump?jump=nextslide"/>
            <a:extLst>
              <a:ext uri="{FF2B5EF4-FFF2-40B4-BE49-F238E27FC236}">
                <a16:creationId xmlns:a16="http://schemas.microsoft.com/office/drawing/2014/main" id="{84686F71-B153-927D-E44D-CAE437E2B7D8}"/>
              </a:ext>
            </a:extLst>
          </p:cNvPr>
          <p:cNvSpPr/>
          <p:nvPr/>
        </p:nvSpPr>
        <p:spPr>
          <a:xfrm>
            <a:off x="1828801" y="3173707"/>
            <a:ext cx="8408708"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Education</a:t>
            </a:r>
            <a:endParaRPr lang="en-US" dirty="0"/>
          </a:p>
        </p:txBody>
      </p:sp>
      <p:sp>
        <p:nvSpPr>
          <p:cNvPr id="2" name="Rectangle: Rounded Corners 1">
            <a:hlinkClick r:id="" action="ppaction://hlinkshowjump?jump=nextslide"/>
            <a:extLst>
              <a:ext uri="{FF2B5EF4-FFF2-40B4-BE49-F238E27FC236}">
                <a16:creationId xmlns:a16="http://schemas.microsoft.com/office/drawing/2014/main" id="{5A6FD5B1-7C1E-DE26-4469-6A0496FF2ACE}"/>
              </a:ext>
            </a:extLst>
          </p:cNvPr>
          <p:cNvSpPr/>
          <p:nvPr/>
        </p:nvSpPr>
        <p:spPr>
          <a:xfrm>
            <a:off x="1828801" y="3731923"/>
            <a:ext cx="8408708"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Enterprise</a:t>
            </a:r>
            <a:endParaRPr lang="en-US" dirty="0"/>
          </a:p>
        </p:txBody>
      </p:sp>
      <p:sp>
        <p:nvSpPr>
          <p:cNvPr id="4" name="Rectangle: Rounded Corners 3">
            <a:hlinkClick r:id="" action="ppaction://hlinkshowjump?jump=nextslide"/>
            <a:extLst>
              <a:ext uri="{FF2B5EF4-FFF2-40B4-BE49-F238E27FC236}">
                <a16:creationId xmlns:a16="http://schemas.microsoft.com/office/drawing/2014/main" id="{B55A9F60-2645-CE2C-268C-865B6C37D342}"/>
              </a:ext>
            </a:extLst>
          </p:cNvPr>
          <p:cNvSpPr/>
          <p:nvPr/>
        </p:nvSpPr>
        <p:spPr>
          <a:xfrm>
            <a:off x="1828801" y="4269566"/>
            <a:ext cx="8408708"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Home CA</a:t>
            </a:r>
            <a:endParaRPr lang="en-US" dirty="0"/>
          </a:p>
        </p:txBody>
      </p:sp>
      <p:sp>
        <p:nvSpPr>
          <p:cNvPr id="9" name="Rectangle: Rounded Corners 8">
            <a:extLst>
              <a:ext uri="{FF2B5EF4-FFF2-40B4-BE49-F238E27FC236}">
                <a16:creationId xmlns:a16="http://schemas.microsoft.com/office/drawing/2014/main" id="{41B4D104-A101-01A8-1ABA-3115806779B7}"/>
              </a:ext>
            </a:extLst>
          </p:cNvPr>
          <p:cNvSpPr/>
          <p:nvPr/>
        </p:nvSpPr>
        <p:spPr>
          <a:xfrm>
            <a:off x="1828801" y="4861483"/>
            <a:ext cx="8408708" cy="405992"/>
          </a:xfrm>
          <a:prstGeom prst="roundRect">
            <a:avLst/>
          </a:prstGeom>
          <a:solidFill>
            <a:srgbClr val="0070C0"/>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Windows 7 24H2 Pro CA</a:t>
            </a:r>
            <a:endParaRPr lang="en-US" dirty="0"/>
          </a:p>
        </p:txBody>
      </p:sp>
      <p:pic>
        <p:nvPicPr>
          <p:cNvPr id="10" name="Picture 9">
            <a:extLst>
              <a:ext uri="{FF2B5EF4-FFF2-40B4-BE49-F238E27FC236}">
                <a16:creationId xmlns:a16="http://schemas.microsoft.com/office/drawing/2014/main" id="{874C0323-7F47-D0B5-9568-B873F2FF0CC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0220381" y="917038"/>
            <a:ext cx="142819" cy="142819"/>
          </a:xfrm>
          <a:prstGeom prst="rect">
            <a:avLst/>
          </a:prstGeom>
        </p:spPr>
      </p:pic>
    </p:spTree>
    <p:extLst>
      <p:ext uri="{BB962C8B-B14F-4D97-AF65-F5344CB8AC3E}">
        <p14:creationId xmlns:p14="http://schemas.microsoft.com/office/powerpoint/2010/main" val="307743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where you want to install Windows</a:t>
            </a:r>
            <a:endParaRPr lang="en-US" dirty="0"/>
          </a:p>
        </p:txBody>
      </p:sp>
      <p:sp>
        <p:nvSpPr>
          <p:cNvPr id="6" name="TextBox 5">
            <a:extLst>
              <a:ext uri="{FF2B5EF4-FFF2-40B4-BE49-F238E27FC236}">
                <a16:creationId xmlns:a16="http://schemas.microsoft.com/office/drawing/2014/main" id="{EDAF1505-AA60-72CE-B117-252FF683A1BC}"/>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Please select the drive that you would like to install Windows 7 24H2 on.</a:t>
            </a:r>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8" name="Rectangle: Rounded Corners 7">
            <a:hlinkClick r:id="" action="ppaction://hlinkshowjump?jump=nextslide"/>
            <a:extLst>
              <a:ext uri="{FF2B5EF4-FFF2-40B4-BE49-F238E27FC236}">
                <a16:creationId xmlns:a16="http://schemas.microsoft.com/office/drawing/2014/main" id="{35C989C4-E47E-1C6F-E969-6C51135B6E29}"/>
              </a:ext>
            </a:extLst>
          </p:cNvPr>
          <p:cNvSpPr/>
          <p:nvPr/>
        </p:nvSpPr>
        <p:spPr>
          <a:xfrm>
            <a:off x="1750218" y="1919740"/>
            <a:ext cx="8612981" cy="2835140"/>
          </a:xfrm>
          <a:prstGeom prst="roundRect">
            <a:avLst>
              <a:gd name="adj" fmla="val 3514"/>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Rounded Corners 10">
            <a:hlinkClick r:id="" action="ppaction://hlinkshowjump?jump=nextslide"/>
            <a:extLst>
              <a:ext uri="{FF2B5EF4-FFF2-40B4-BE49-F238E27FC236}">
                <a16:creationId xmlns:a16="http://schemas.microsoft.com/office/drawing/2014/main" id="{872B1EEF-DAFC-D986-846F-36723CAC6208}"/>
              </a:ext>
            </a:extLst>
          </p:cNvPr>
          <p:cNvSpPr/>
          <p:nvPr/>
        </p:nvSpPr>
        <p:spPr>
          <a:xfrm>
            <a:off x="1828801" y="2122736"/>
            <a:ext cx="8408708" cy="676735"/>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Disk 1 (1TB nvme M.2 SSD</a:t>
            </a:r>
            <a:endParaRPr lang="en-US" dirty="0"/>
          </a:p>
        </p:txBody>
      </p:sp>
      <p:sp>
        <p:nvSpPr>
          <p:cNvPr id="10" name="Rectangle: Rounded Corners 9">
            <a:hlinkClick r:id="" action="ppaction://hlinkshowjump?jump=nextslide"/>
            <a:extLst>
              <a:ext uri="{FF2B5EF4-FFF2-40B4-BE49-F238E27FC236}">
                <a16:creationId xmlns:a16="http://schemas.microsoft.com/office/drawing/2014/main" id="{D4478362-6C17-41CA-9C97-0497530C4744}"/>
              </a:ext>
            </a:extLst>
          </p:cNvPr>
          <p:cNvSpPr/>
          <p:nvPr/>
        </p:nvSpPr>
        <p:spPr>
          <a:xfrm>
            <a:off x="1828801" y="3002467"/>
            <a:ext cx="8408708" cy="676735"/>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Disk 2 (1TB 5400 RPM HDD)</a:t>
            </a:r>
            <a:endParaRPr lang="en-US" dirty="0"/>
          </a:p>
        </p:txBody>
      </p:sp>
      <p:pic>
        <p:nvPicPr>
          <p:cNvPr id="14" name="Picture 13" descr="A green circle with a black cross in it&#10;&#10;Description automatically generated">
            <a:extLst>
              <a:ext uri="{FF2B5EF4-FFF2-40B4-BE49-F238E27FC236}">
                <a16:creationId xmlns:a16="http://schemas.microsoft.com/office/drawing/2014/main" id="{6AE6760F-5594-7030-8A91-8708000F1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1" y="3752067"/>
            <a:ext cx="523875" cy="600075"/>
          </a:xfrm>
          <a:prstGeom prst="rect">
            <a:avLst/>
          </a:prstGeom>
        </p:spPr>
      </p:pic>
      <p:pic>
        <p:nvPicPr>
          <p:cNvPr id="15" name="Graphic 14" descr="Optical disc with solid fill">
            <a:extLst>
              <a:ext uri="{FF2B5EF4-FFF2-40B4-BE49-F238E27FC236}">
                <a16:creationId xmlns:a16="http://schemas.microsoft.com/office/drawing/2014/main" id="{A76502C5-B71E-8F2F-8343-E6AE834527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1129" y="3787952"/>
            <a:ext cx="523875" cy="523875"/>
          </a:xfrm>
          <a:prstGeom prst="rect">
            <a:avLst/>
          </a:prstGeom>
        </p:spPr>
      </p:pic>
      <p:pic>
        <p:nvPicPr>
          <p:cNvPr id="16" name="Graphic 15" descr="Repeat with solid fill">
            <a:extLst>
              <a:ext uri="{FF2B5EF4-FFF2-40B4-BE49-F238E27FC236}">
                <a16:creationId xmlns:a16="http://schemas.microsoft.com/office/drawing/2014/main" id="{C2950D52-5B55-8B88-C973-38EFFD6F3C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13457" y="3749851"/>
            <a:ext cx="600075" cy="600075"/>
          </a:xfrm>
          <a:prstGeom prst="rect">
            <a:avLst/>
          </a:prstGeom>
        </p:spPr>
      </p:pic>
      <p:pic>
        <p:nvPicPr>
          <p:cNvPr id="18" name="Graphic 17" descr="Close with solid fill">
            <a:extLst>
              <a:ext uri="{FF2B5EF4-FFF2-40B4-BE49-F238E27FC236}">
                <a16:creationId xmlns:a16="http://schemas.microsoft.com/office/drawing/2014/main" id="{0A5A2EAB-3CF9-D0D5-6B08-197808E8B4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1985" y="3757824"/>
            <a:ext cx="523875" cy="523875"/>
          </a:xfrm>
          <a:prstGeom prst="rect">
            <a:avLst/>
          </a:prstGeom>
        </p:spPr>
      </p:pic>
      <p:pic>
        <p:nvPicPr>
          <p:cNvPr id="2" name="Picture 1">
            <a:extLst>
              <a:ext uri="{FF2B5EF4-FFF2-40B4-BE49-F238E27FC236}">
                <a16:creationId xmlns:a16="http://schemas.microsoft.com/office/drawing/2014/main" id="{8EF39AE2-5837-7A4C-EB58-D10D853D001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Lst>
          </a:blip>
          <a:stretch>
            <a:fillRect/>
          </a:stretch>
        </p:blipFill>
        <p:spPr>
          <a:xfrm>
            <a:off x="10220381" y="917038"/>
            <a:ext cx="142819" cy="142819"/>
          </a:xfrm>
          <a:prstGeom prst="rect">
            <a:avLst/>
          </a:prstGeom>
        </p:spPr>
      </p:pic>
    </p:spTree>
    <p:extLst>
      <p:ext uri="{BB962C8B-B14F-4D97-AF65-F5344CB8AC3E}">
        <p14:creationId xmlns:p14="http://schemas.microsoft.com/office/powerpoint/2010/main" val="404555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where you want to install Windows</a:t>
            </a:r>
            <a:endParaRPr lang="en-US" dirty="0"/>
          </a:p>
        </p:txBody>
      </p:sp>
      <p:sp>
        <p:nvSpPr>
          <p:cNvPr id="6" name="TextBox 5">
            <a:extLst>
              <a:ext uri="{FF2B5EF4-FFF2-40B4-BE49-F238E27FC236}">
                <a16:creationId xmlns:a16="http://schemas.microsoft.com/office/drawing/2014/main" id="{EDAF1505-AA60-72CE-B117-252FF683A1BC}"/>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Please select the drive that you would like to install Windows 7 24H2 on.</a:t>
            </a:r>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8" name="Rectangle: Rounded Corners 7">
            <a:hlinkClick r:id="" action="ppaction://hlinkshowjump?jump=nextslide"/>
            <a:extLst>
              <a:ext uri="{FF2B5EF4-FFF2-40B4-BE49-F238E27FC236}">
                <a16:creationId xmlns:a16="http://schemas.microsoft.com/office/drawing/2014/main" id="{35C989C4-E47E-1C6F-E969-6C51135B6E29}"/>
              </a:ext>
            </a:extLst>
          </p:cNvPr>
          <p:cNvSpPr/>
          <p:nvPr/>
        </p:nvSpPr>
        <p:spPr>
          <a:xfrm>
            <a:off x="1750218" y="1919740"/>
            <a:ext cx="8612981" cy="2835140"/>
          </a:xfrm>
          <a:prstGeom prst="roundRect">
            <a:avLst>
              <a:gd name="adj" fmla="val 3514"/>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Rounded Corners 10">
            <a:hlinkClick r:id="" action="ppaction://hlinkshowjump?jump=nextslide"/>
            <a:extLst>
              <a:ext uri="{FF2B5EF4-FFF2-40B4-BE49-F238E27FC236}">
                <a16:creationId xmlns:a16="http://schemas.microsoft.com/office/drawing/2014/main" id="{872B1EEF-DAFC-D986-846F-36723CAC6208}"/>
              </a:ext>
            </a:extLst>
          </p:cNvPr>
          <p:cNvSpPr/>
          <p:nvPr/>
        </p:nvSpPr>
        <p:spPr>
          <a:xfrm>
            <a:off x="1828801" y="2122736"/>
            <a:ext cx="8408708" cy="676735"/>
          </a:xfrm>
          <a:prstGeom prst="roundRect">
            <a:avLst/>
          </a:prstGeom>
          <a:solidFill>
            <a:srgbClr val="0070C0"/>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Disk 1 (1TB nvme M.2 SSD</a:t>
            </a:r>
            <a:endParaRPr lang="en-US" dirty="0"/>
          </a:p>
        </p:txBody>
      </p:sp>
      <p:sp>
        <p:nvSpPr>
          <p:cNvPr id="10" name="Rectangle: Rounded Corners 9">
            <a:hlinkClick r:id="" action="ppaction://hlinkshowjump?jump=nextslide"/>
            <a:extLst>
              <a:ext uri="{FF2B5EF4-FFF2-40B4-BE49-F238E27FC236}">
                <a16:creationId xmlns:a16="http://schemas.microsoft.com/office/drawing/2014/main" id="{D4478362-6C17-41CA-9C97-0497530C4744}"/>
              </a:ext>
            </a:extLst>
          </p:cNvPr>
          <p:cNvSpPr/>
          <p:nvPr/>
        </p:nvSpPr>
        <p:spPr>
          <a:xfrm>
            <a:off x="1828801" y="3002467"/>
            <a:ext cx="8408708" cy="676735"/>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Disk 2 (1TB 5400 RPM HDD)</a:t>
            </a:r>
            <a:endParaRPr lang="en-US" dirty="0"/>
          </a:p>
        </p:txBody>
      </p:sp>
      <p:pic>
        <p:nvPicPr>
          <p:cNvPr id="14" name="Picture 13" descr="A green circle with a black cross in it&#10;&#10;Description automatically generated">
            <a:extLst>
              <a:ext uri="{FF2B5EF4-FFF2-40B4-BE49-F238E27FC236}">
                <a16:creationId xmlns:a16="http://schemas.microsoft.com/office/drawing/2014/main" id="{6AE6760F-5594-7030-8A91-8708000F1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1" y="3752067"/>
            <a:ext cx="523875" cy="600075"/>
          </a:xfrm>
          <a:prstGeom prst="rect">
            <a:avLst/>
          </a:prstGeom>
        </p:spPr>
      </p:pic>
      <p:pic>
        <p:nvPicPr>
          <p:cNvPr id="15" name="Graphic 14" descr="Optical disc with solid fill">
            <a:extLst>
              <a:ext uri="{FF2B5EF4-FFF2-40B4-BE49-F238E27FC236}">
                <a16:creationId xmlns:a16="http://schemas.microsoft.com/office/drawing/2014/main" id="{A76502C5-B71E-8F2F-8343-E6AE834527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1129" y="3787952"/>
            <a:ext cx="523875" cy="523875"/>
          </a:xfrm>
          <a:prstGeom prst="rect">
            <a:avLst/>
          </a:prstGeom>
        </p:spPr>
      </p:pic>
      <p:pic>
        <p:nvPicPr>
          <p:cNvPr id="16" name="Graphic 15" descr="Repeat with solid fill">
            <a:extLst>
              <a:ext uri="{FF2B5EF4-FFF2-40B4-BE49-F238E27FC236}">
                <a16:creationId xmlns:a16="http://schemas.microsoft.com/office/drawing/2014/main" id="{C2950D52-5B55-8B88-C973-38EFFD6F3C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13457" y="3749851"/>
            <a:ext cx="600075" cy="600075"/>
          </a:xfrm>
          <a:prstGeom prst="rect">
            <a:avLst/>
          </a:prstGeom>
        </p:spPr>
      </p:pic>
      <p:pic>
        <p:nvPicPr>
          <p:cNvPr id="18" name="Graphic 17" descr="Close with solid fill">
            <a:extLst>
              <a:ext uri="{FF2B5EF4-FFF2-40B4-BE49-F238E27FC236}">
                <a16:creationId xmlns:a16="http://schemas.microsoft.com/office/drawing/2014/main" id="{0A5A2EAB-3CF9-D0D5-6B08-197808E8B4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1985" y="3757824"/>
            <a:ext cx="523875" cy="523875"/>
          </a:xfrm>
          <a:prstGeom prst="rect">
            <a:avLst/>
          </a:prstGeom>
        </p:spPr>
      </p:pic>
      <p:pic>
        <p:nvPicPr>
          <p:cNvPr id="2" name="Picture 1">
            <a:extLst>
              <a:ext uri="{FF2B5EF4-FFF2-40B4-BE49-F238E27FC236}">
                <a16:creationId xmlns:a16="http://schemas.microsoft.com/office/drawing/2014/main" id="{5DD97F81-02C0-3BF0-C50E-8D14881590C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Lst>
          </a:blip>
          <a:stretch>
            <a:fillRect/>
          </a:stretch>
        </p:blipFill>
        <p:spPr>
          <a:xfrm>
            <a:off x="10220381" y="917038"/>
            <a:ext cx="142819" cy="142819"/>
          </a:xfrm>
          <a:prstGeom prst="rect">
            <a:avLst/>
          </a:prstGeom>
        </p:spPr>
      </p:pic>
    </p:spTree>
    <p:extLst>
      <p:ext uri="{BB962C8B-B14F-4D97-AF65-F5344CB8AC3E}">
        <p14:creationId xmlns:p14="http://schemas.microsoft.com/office/powerpoint/2010/main" val="2012898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done for now</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US" dirty="0">
                <a:solidFill>
                  <a:schemeClr val="bg1"/>
                </a:solidFill>
              </a:rPr>
              <a:t>You have finished the first part of the setup! Now sit back and relax while we work our magic and install Windows 7 24H2, click next to start.</a:t>
            </a:r>
          </a:p>
        </p:txBody>
      </p:sp>
      <p:pic>
        <p:nvPicPr>
          <p:cNvPr id="8" name="Picture 7">
            <a:extLst>
              <a:ext uri="{FF2B5EF4-FFF2-40B4-BE49-F238E27FC236}">
                <a16:creationId xmlns:a16="http://schemas.microsoft.com/office/drawing/2014/main" id="{8187E2D9-2DE9-0975-6C52-578C24F741F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10220381" y="917038"/>
            <a:ext cx="142819" cy="142819"/>
          </a:xfrm>
          <a:prstGeom prst="rect">
            <a:avLst/>
          </a:prstGeom>
        </p:spPr>
      </p:pic>
    </p:spTree>
    <p:extLst>
      <p:ext uri="{BB962C8B-B14F-4D97-AF65-F5344CB8AC3E}">
        <p14:creationId xmlns:p14="http://schemas.microsoft.com/office/powerpoint/2010/main" val="3666743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The best OS yet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Windows 7 24H2 is our best Operating System yet, with all new features, programs, and tools to help you focus and get your work done.</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500" y="5430129"/>
            <a:ext cx="1091455"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2603048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New File System</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923330"/>
          </a:xfrm>
          <a:prstGeom prst="rect">
            <a:avLst/>
          </a:prstGeom>
          <a:noFill/>
        </p:spPr>
        <p:txBody>
          <a:bodyPr wrap="square" lIns="91440" tIns="45720" rIns="91440" bIns="45720" rtlCol="0" anchor="t">
            <a:spAutoFit/>
          </a:bodyPr>
          <a:lstStyle/>
          <a:p>
            <a:r>
              <a:rPr lang="en-CA" dirty="0">
                <a:solidFill>
                  <a:schemeClr val="bg1"/>
                </a:solidFill>
              </a:rPr>
              <a:t>Windows 7 24H2 has a brand new file system called NTFS2G, which has built upon our NTFS file system introduced in Windows XP, which will make your computer more stable!</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9" y="5430129"/>
            <a:ext cx="1647678"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375879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New File System</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923330"/>
          </a:xfrm>
          <a:prstGeom prst="rect">
            <a:avLst/>
          </a:prstGeom>
          <a:noFill/>
        </p:spPr>
        <p:txBody>
          <a:bodyPr wrap="square" lIns="91440" tIns="45720" rIns="91440" bIns="45720" rtlCol="0" anchor="t">
            <a:spAutoFit/>
          </a:bodyPr>
          <a:lstStyle/>
          <a:p>
            <a:r>
              <a:rPr lang="en-CA" dirty="0">
                <a:solidFill>
                  <a:schemeClr val="bg1"/>
                </a:solidFill>
              </a:rPr>
              <a:t>Windows 7 24H2 has a brand new file system called NTFS2G, which has built upon our NTFS file system introduced in Windows XP, which will make your computer more stable!</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9" y="5430129"/>
            <a:ext cx="2154116"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3619004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New File System</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923330"/>
          </a:xfrm>
          <a:prstGeom prst="rect">
            <a:avLst/>
          </a:prstGeom>
          <a:noFill/>
        </p:spPr>
        <p:txBody>
          <a:bodyPr wrap="square" lIns="91440" tIns="45720" rIns="91440" bIns="45720" rtlCol="0" anchor="t">
            <a:spAutoFit/>
          </a:bodyPr>
          <a:lstStyle/>
          <a:p>
            <a:r>
              <a:rPr lang="en-CA" dirty="0">
                <a:solidFill>
                  <a:schemeClr val="bg1"/>
                </a:solidFill>
              </a:rPr>
              <a:t>Windows 7 24H2 has a brand new file system called NTFS2G, which has built upon our NTFS file system introduced in Windows XP, which will make your computer more stable!</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9" y="5430129"/>
            <a:ext cx="2632418"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3074492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white circle on a black background&#10;&#10;Description automatically generated">
            <a:extLst>
              <a:ext uri="{FF2B5EF4-FFF2-40B4-BE49-F238E27FC236}">
                <a16:creationId xmlns:a16="http://schemas.microsoft.com/office/drawing/2014/main" id="{CA0FB148-3E93-AA06-9346-08C1FF0F3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pic>
        <p:nvPicPr>
          <p:cNvPr id="2" name="Picture 1" descr="A logo of a company&#10;&#10;Description automatically generated">
            <a:extLst>
              <a:ext uri="{FF2B5EF4-FFF2-40B4-BE49-F238E27FC236}">
                <a16:creationId xmlns:a16="http://schemas.microsoft.com/office/drawing/2014/main" id="{0764E0C7-910A-1B9B-6E28-874DEB8CFE47}"/>
              </a:ext>
            </a:extLst>
          </p:cNvPr>
          <p:cNvPicPr>
            <a:picLocks noChangeAspect="1"/>
          </p:cNvPicPr>
          <p:nvPr/>
        </p:nvPicPr>
        <p:blipFill>
          <a:blip r:embed="rId3"/>
          <a:stretch>
            <a:fillRect/>
          </a:stretch>
        </p:blipFill>
        <p:spPr>
          <a:xfrm>
            <a:off x="5318687" y="1803213"/>
            <a:ext cx="1554624" cy="1625787"/>
          </a:xfrm>
          <a:prstGeom prst="rect">
            <a:avLst/>
          </a:prstGeom>
        </p:spPr>
      </p:pic>
    </p:spTree>
    <p:extLst>
      <p:ext uri="{BB962C8B-B14F-4D97-AF65-F5344CB8AC3E}">
        <p14:creationId xmlns:p14="http://schemas.microsoft.com/office/powerpoint/2010/main" val="373778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Windows Aero is back!</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923330"/>
          </a:xfrm>
          <a:prstGeom prst="rect">
            <a:avLst/>
          </a:prstGeom>
          <a:noFill/>
        </p:spPr>
        <p:txBody>
          <a:bodyPr wrap="square" lIns="91440" tIns="45720" rIns="91440" bIns="45720" rtlCol="0" anchor="t">
            <a:spAutoFit/>
          </a:bodyPr>
          <a:lstStyle/>
          <a:p>
            <a:r>
              <a:rPr lang="en-CA" dirty="0">
                <a:solidFill>
                  <a:schemeClr val="bg1"/>
                </a:solidFill>
              </a:rPr>
              <a:t>In Windows 7 24H2, we brought back Windows Aero, which has been one of our most requested features! Now you can enable Windows Aero in the themes tab in Settings, if you really want it.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8" y="5430129"/>
            <a:ext cx="3124787"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1117099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Windows Aero is back!</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923330"/>
          </a:xfrm>
          <a:prstGeom prst="rect">
            <a:avLst/>
          </a:prstGeom>
          <a:noFill/>
        </p:spPr>
        <p:txBody>
          <a:bodyPr wrap="square" lIns="91440" tIns="45720" rIns="91440" bIns="45720" rtlCol="0" anchor="t">
            <a:spAutoFit/>
          </a:bodyPr>
          <a:lstStyle/>
          <a:p>
            <a:r>
              <a:rPr lang="en-CA" dirty="0">
                <a:solidFill>
                  <a:schemeClr val="bg1"/>
                </a:solidFill>
              </a:rPr>
              <a:t>In Windows 7 24H2, we brought back Windows Aero, which has been one of our most requested features! Now you can enable Windows Aero in the themes tab in Settings, if you really want it.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7" y="5430129"/>
            <a:ext cx="3870376"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2537213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No more bloatware!</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923330"/>
          </a:xfrm>
          <a:prstGeom prst="rect">
            <a:avLst/>
          </a:prstGeom>
          <a:noFill/>
        </p:spPr>
        <p:txBody>
          <a:bodyPr wrap="square" lIns="91440" tIns="45720" rIns="91440" bIns="45720" rtlCol="0" anchor="t">
            <a:spAutoFit/>
          </a:bodyPr>
          <a:lstStyle/>
          <a:p>
            <a:r>
              <a:rPr lang="en-CA" dirty="0">
                <a:solidFill>
                  <a:schemeClr val="bg1"/>
                </a:solidFill>
              </a:rPr>
              <a:t>In Windows 7 24H2, we removed the bloatware, such as Copilot, which is no longer included in the operating system, we also let you choose your web browser right from the OOBE, you can always re-install the apps from the Microsoft Store. </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6" y="5430129"/>
            <a:ext cx="4798845"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3713497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No more bloatware!</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923330"/>
          </a:xfrm>
          <a:prstGeom prst="rect">
            <a:avLst/>
          </a:prstGeom>
          <a:noFill/>
        </p:spPr>
        <p:txBody>
          <a:bodyPr wrap="square" lIns="91440" tIns="45720" rIns="91440" bIns="45720" rtlCol="0" anchor="t">
            <a:spAutoFit/>
          </a:bodyPr>
          <a:lstStyle/>
          <a:p>
            <a:r>
              <a:rPr lang="en-CA" dirty="0">
                <a:solidFill>
                  <a:schemeClr val="bg1"/>
                </a:solidFill>
              </a:rPr>
              <a:t>In Windows 7 24H2, we removed the bloatware, such as Copilot, which is no longer included in the operating system, we also let you choose your web browser right from the OOBE, you can always re-install the apps from the Microsoft Store. </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5" y="5430129"/>
            <a:ext cx="5516298"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391427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No more bloatware!</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923330"/>
          </a:xfrm>
          <a:prstGeom prst="rect">
            <a:avLst/>
          </a:prstGeom>
          <a:noFill/>
        </p:spPr>
        <p:txBody>
          <a:bodyPr wrap="square" lIns="91440" tIns="45720" rIns="91440" bIns="45720" rtlCol="0" anchor="t">
            <a:spAutoFit/>
          </a:bodyPr>
          <a:lstStyle/>
          <a:p>
            <a:r>
              <a:rPr lang="en-CA" dirty="0">
                <a:solidFill>
                  <a:schemeClr val="bg1"/>
                </a:solidFill>
              </a:rPr>
              <a:t>In Windows 7 24H2, we removed the bloatware, such as Copilot, which is no longer included in the operating system, we also let you choose your web browser right from the OOBE, you can always re-install the apps from the Microsoft Store. </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4" y="5430129"/>
            <a:ext cx="6880865"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390709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Did someone say customization?</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923330"/>
          </a:xfrm>
          <a:prstGeom prst="rect">
            <a:avLst/>
          </a:prstGeom>
          <a:noFill/>
        </p:spPr>
        <p:txBody>
          <a:bodyPr wrap="square" lIns="91440" tIns="45720" rIns="91440" bIns="45720" rtlCol="0" anchor="t">
            <a:spAutoFit/>
          </a:bodyPr>
          <a:lstStyle/>
          <a:p>
            <a:r>
              <a:rPr lang="en-CA" dirty="0">
                <a:solidFill>
                  <a:schemeClr val="bg1"/>
                </a:solidFill>
              </a:rPr>
              <a:t>In Windows 7 24H2, you can customize the operating system, don’t like our theme presets, you can create your own with the optimal Theme Creator app from the Microsoft Store. </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3" y="5430129"/>
            <a:ext cx="7457641"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1009497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Did someone say customization?</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923330"/>
          </a:xfrm>
          <a:prstGeom prst="rect">
            <a:avLst/>
          </a:prstGeom>
          <a:noFill/>
        </p:spPr>
        <p:txBody>
          <a:bodyPr wrap="square" lIns="91440" tIns="45720" rIns="91440" bIns="45720" rtlCol="0" anchor="t">
            <a:spAutoFit/>
          </a:bodyPr>
          <a:lstStyle/>
          <a:p>
            <a:r>
              <a:rPr lang="en-CA" dirty="0">
                <a:solidFill>
                  <a:schemeClr val="bg1"/>
                </a:solidFill>
              </a:rPr>
              <a:t>In Windows 7 24H2, you can customize the operating system, don’t like our theme presets, you can create your own with the optimal Theme Creator app from the Microsoft Store. </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2" y="5430129"/>
            <a:ext cx="7935944"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3160797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 don’t have to use a Microsoft Account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We saw the many people wanted to use an offline account, so now you can, and we won’t bug you about it! Check it out in the OOBE!</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2" y="5430129"/>
            <a:ext cx="8539170"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Expanding Windows Files...</a:t>
            </a:r>
            <a:endParaRPr lang="en-US" dirty="0">
              <a:solidFill>
                <a:schemeClr val="bg1"/>
              </a:solidFill>
            </a:endParaRPr>
          </a:p>
        </p:txBody>
      </p:sp>
    </p:spTree>
    <p:extLst>
      <p:ext uri="{BB962C8B-B14F-4D97-AF65-F5344CB8AC3E}">
        <p14:creationId xmlns:p14="http://schemas.microsoft.com/office/powerpoint/2010/main" val="2154856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No more tracking</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Many people don’t like us collecting data, so we stopped in order to stop people from leaving Windows.</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2" y="5430129"/>
            <a:ext cx="114308"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Creating boot drive…</a:t>
            </a:r>
            <a:endParaRPr lang="en-US" dirty="0">
              <a:solidFill>
                <a:schemeClr val="bg1"/>
              </a:solidFill>
            </a:endParaRPr>
          </a:p>
        </p:txBody>
      </p:sp>
    </p:spTree>
    <p:extLst>
      <p:ext uri="{BB962C8B-B14F-4D97-AF65-F5344CB8AC3E}">
        <p14:creationId xmlns:p14="http://schemas.microsoft.com/office/powerpoint/2010/main" val="66254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No more tracking</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Many people don’t like us collecting data, so we stopped in order to stop people from leaving Windows.</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90" y="5430129"/>
            <a:ext cx="1478875"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Creating boot drive…</a:t>
            </a:r>
            <a:endParaRPr lang="en-US" dirty="0">
              <a:solidFill>
                <a:schemeClr val="bg1"/>
              </a:solidFill>
            </a:endParaRPr>
          </a:p>
        </p:txBody>
      </p:sp>
    </p:spTree>
    <p:extLst>
      <p:ext uri="{BB962C8B-B14F-4D97-AF65-F5344CB8AC3E}">
        <p14:creationId xmlns:p14="http://schemas.microsoft.com/office/powerpoint/2010/main" val="1934601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white circle on a black background&#10;&#10;Description automatically generated">
            <a:extLst>
              <a:ext uri="{FF2B5EF4-FFF2-40B4-BE49-F238E27FC236}">
                <a16:creationId xmlns:a16="http://schemas.microsoft.com/office/drawing/2014/main" id="{CA0FB148-3E93-AA06-9346-08C1FF0F3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936" y="4459969"/>
            <a:ext cx="304800" cy="304800"/>
          </a:xfrm>
          <a:prstGeom prst="rect">
            <a:avLst/>
          </a:prstGeom>
        </p:spPr>
      </p:pic>
      <p:sp>
        <p:nvSpPr>
          <p:cNvPr id="2" name="TextBox 1">
            <a:extLst>
              <a:ext uri="{FF2B5EF4-FFF2-40B4-BE49-F238E27FC236}">
                <a16:creationId xmlns:a16="http://schemas.microsoft.com/office/drawing/2014/main" id="{816F1E59-598D-9DCA-D99F-1DD626BDEEB2}"/>
              </a:ext>
            </a:extLst>
          </p:cNvPr>
          <p:cNvSpPr txBox="1"/>
          <p:nvPr/>
        </p:nvSpPr>
        <p:spPr>
          <a:xfrm>
            <a:off x="5226573" y="3907758"/>
            <a:ext cx="2043652" cy="400110"/>
          </a:xfrm>
          <a:prstGeom prst="rect">
            <a:avLst/>
          </a:prstGeom>
          <a:noFill/>
        </p:spPr>
        <p:txBody>
          <a:bodyPr wrap="square" rtlCol="0">
            <a:spAutoFit/>
          </a:bodyPr>
          <a:lstStyle/>
          <a:p>
            <a:r>
              <a:rPr lang="en-CA" sz="2000" dirty="0">
                <a:solidFill>
                  <a:schemeClr val="bg1"/>
                </a:solidFill>
              </a:rPr>
              <a:t>Setup Is Starting</a:t>
            </a:r>
          </a:p>
        </p:txBody>
      </p:sp>
      <p:pic>
        <p:nvPicPr>
          <p:cNvPr id="3" name="Picture 2" descr="A logo of a company&#10;&#10;Description automatically generated">
            <a:extLst>
              <a:ext uri="{FF2B5EF4-FFF2-40B4-BE49-F238E27FC236}">
                <a16:creationId xmlns:a16="http://schemas.microsoft.com/office/drawing/2014/main" id="{73D45CA9-9C42-1B47-8C38-3E8F7C14B2B9}"/>
              </a:ext>
            </a:extLst>
          </p:cNvPr>
          <p:cNvPicPr>
            <a:picLocks noChangeAspect="1"/>
          </p:cNvPicPr>
          <p:nvPr/>
        </p:nvPicPr>
        <p:blipFill>
          <a:blip r:embed="rId3"/>
          <a:stretch>
            <a:fillRect/>
          </a:stretch>
        </p:blipFill>
        <p:spPr>
          <a:xfrm>
            <a:off x="5318687" y="1803213"/>
            <a:ext cx="1554624" cy="1625787"/>
          </a:xfrm>
          <a:prstGeom prst="rect">
            <a:avLst/>
          </a:prstGeom>
        </p:spPr>
      </p:pic>
    </p:spTree>
    <p:extLst>
      <p:ext uri="{BB962C8B-B14F-4D97-AF65-F5344CB8AC3E}">
        <p14:creationId xmlns:p14="http://schemas.microsoft.com/office/powerpoint/2010/main" val="110190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Want a floating taskbar?</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Windows 7 24H2 allows you to have a floating  taskbar, which can be helpful sometimes if you have a lot of apps!</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9" y="5430129"/>
            <a:ext cx="2210396"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Creating boot drive…</a:t>
            </a:r>
            <a:endParaRPr lang="en-US" dirty="0">
              <a:solidFill>
                <a:schemeClr val="bg1"/>
              </a:solidFill>
            </a:endParaRPr>
          </a:p>
        </p:txBody>
      </p:sp>
    </p:spTree>
    <p:extLst>
      <p:ext uri="{BB962C8B-B14F-4D97-AF65-F5344CB8AC3E}">
        <p14:creationId xmlns:p14="http://schemas.microsoft.com/office/powerpoint/2010/main" val="1304301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Want a floating taskbar?</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Windows 7 24H2 allows you to have a floating  taskbar, which can be helpful sometimes if you have a lot of apps!</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8" y="5430129"/>
            <a:ext cx="3870385"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Creating boot drive…</a:t>
            </a:r>
            <a:endParaRPr lang="en-US" dirty="0">
              <a:solidFill>
                <a:schemeClr val="bg1"/>
              </a:solidFill>
            </a:endParaRPr>
          </a:p>
        </p:txBody>
      </p:sp>
    </p:spTree>
    <p:extLst>
      <p:ext uri="{BB962C8B-B14F-4D97-AF65-F5344CB8AC3E}">
        <p14:creationId xmlns:p14="http://schemas.microsoft.com/office/powerpoint/2010/main" val="274308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Want a floating taskbar?</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Windows 7 24H2 allows you to have a floating  taskbar, which can be helpful sometimes if you have a lot of apps!</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7" y="5430129"/>
            <a:ext cx="6627654"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Creating boot drive…</a:t>
            </a:r>
            <a:endParaRPr lang="en-US" dirty="0">
              <a:solidFill>
                <a:schemeClr val="bg1"/>
              </a:solidFill>
            </a:endParaRPr>
          </a:p>
        </p:txBody>
      </p:sp>
    </p:spTree>
    <p:extLst>
      <p:ext uri="{BB962C8B-B14F-4D97-AF65-F5344CB8AC3E}">
        <p14:creationId xmlns:p14="http://schemas.microsoft.com/office/powerpoint/2010/main" val="611875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Windows Movie Maker is back!</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Do you enjoy Windows Movie Maker, well we brought it back! Find it in the Microsoft Store.</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7" y="5430129"/>
            <a:ext cx="6627654"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Creating boot drive…</a:t>
            </a:r>
            <a:endParaRPr lang="en-US" dirty="0">
              <a:solidFill>
                <a:schemeClr val="bg1"/>
              </a:solidFill>
            </a:endParaRPr>
          </a:p>
        </p:txBody>
      </p:sp>
    </p:spTree>
    <p:extLst>
      <p:ext uri="{BB962C8B-B14F-4D97-AF65-F5344CB8AC3E}">
        <p14:creationId xmlns:p14="http://schemas.microsoft.com/office/powerpoint/2010/main" val="4001154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Windows Movie Maker is back!</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Do you enjoy Windows Movie Maker, well we brought it back! Find it in the Microsoft Store.</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7" y="5430129"/>
            <a:ext cx="7753070"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Creating boot drive…</a:t>
            </a:r>
            <a:endParaRPr lang="en-US" dirty="0">
              <a:solidFill>
                <a:schemeClr val="bg1"/>
              </a:solidFill>
            </a:endParaRPr>
          </a:p>
        </p:txBody>
      </p:sp>
    </p:spTree>
    <p:extLst>
      <p:ext uri="{BB962C8B-B14F-4D97-AF65-F5344CB8AC3E}">
        <p14:creationId xmlns:p14="http://schemas.microsoft.com/office/powerpoint/2010/main" val="258912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Easy to use!</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Windows 7 24H2 is an easy-to-use operating system, which means if you are a new computer user, you will understand it very easily!</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6" y="5430129"/>
            <a:ext cx="8539175"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Creating boot drive…</a:t>
            </a:r>
            <a:endParaRPr lang="en-US" dirty="0">
              <a:solidFill>
                <a:schemeClr val="bg1"/>
              </a:solidFill>
            </a:endParaRPr>
          </a:p>
        </p:txBody>
      </p:sp>
    </p:spTree>
    <p:extLst>
      <p:ext uri="{BB962C8B-B14F-4D97-AF65-F5344CB8AC3E}">
        <p14:creationId xmlns:p14="http://schemas.microsoft.com/office/powerpoint/2010/main" val="3318858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computer needs to restart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To boot into the OOBE, you will need to restart your computer, it will automatically restart.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5" y="5430129"/>
            <a:ext cx="451939"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Your computer will restart in 10 Seconds</a:t>
            </a:r>
            <a:endParaRPr lang="en-US" dirty="0">
              <a:solidFill>
                <a:schemeClr val="bg1"/>
              </a:solidFill>
            </a:endParaRPr>
          </a:p>
        </p:txBody>
      </p:sp>
    </p:spTree>
    <p:extLst>
      <p:ext uri="{BB962C8B-B14F-4D97-AF65-F5344CB8AC3E}">
        <p14:creationId xmlns:p14="http://schemas.microsoft.com/office/powerpoint/2010/main" val="210636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1000">
        <p159:morph option="byObject"/>
      </p:transition>
    </mc:Choice>
    <mc:Fallback xmlns="">
      <p:transition spd="slow" advClick="0" advTm="1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computer needs to restart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To boot into the OOBE, you will need to restart your computer, it will automatically restart.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4" y="5430129"/>
            <a:ext cx="1000580"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Your computer will restart in 9 Seconds</a:t>
            </a:r>
            <a:endParaRPr lang="en-US" dirty="0">
              <a:solidFill>
                <a:schemeClr val="bg1"/>
              </a:solidFill>
            </a:endParaRPr>
          </a:p>
        </p:txBody>
      </p:sp>
    </p:spTree>
    <p:extLst>
      <p:ext uri="{BB962C8B-B14F-4D97-AF65-F5344CB8AC3E}">
        <p14:creationId xmlns:p14="http://schemas.microsoft.com/office/powerpoint/2010/main" val="3202051118"/>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computer needs to restart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To boot into the OOBE, you will need to restart your computer, it will automatically restart.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4" y="5430129"/>
            <a:ext cx="1000580"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Your computer will restart in 9 Seconds</a:t>
            </a:r>
            <a:endParaRPr lang="en-US" dirty="0">
              <a:solidFill>
                <a:schemeClr val="bg1"/>
              </a:solidFill>
            </a:endParaRPr>
          </a:p>
        </p:txBody>
      </p:sp>
    </p:spTree>
    <p:extLst>
      <p:ext uri="{BB962C8B-B14F-4D97-AF65-F5344CB8AC3E}">
        <p14:creationId xmlns:p14="http://schemas.microsoft.com/office/powerpoint/2010/main" val="987847697"/>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computer needs to restart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To boot into the OOBE, you will need to restart your computer, it will automatically restart.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4" y="5430129"/>
            <a:ext cx="1464814"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Your computer will restart in 8 Seconds</a:t>
            </a:r>
            <a:endParaRPr lang="en-US" dirty="0">
              <a:solidFill>
                <a:schemeClr val="bg1"/>
              </a:solidFill>
            </a:endParaRPr>
          </a:p>
        </p:txBody>
      </p:sp>
    </p:spTree>
    <p:extLst>
      <p:ext uri="{BB962C8B-B14F-4D97-AF65-F5344CB8AC3E}">
        <p14:creationId xmlns:p14="http://schemas.microsoft.com/office/powerpoint/2010/main" val="336944607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0F57DA0-39B1-4BC9-27D9-5B51C10C4B10}"/>
              </a:ext>
            </a:extLst>
          </p:cNvPr>
          <p:cNvSpPr/>
          <p:nvPr/>
        </p:nvSpPr>
        <p:spPr>
          <a:xfrm>
            <a:off x="5367333" y="3109913"/>
            <a:ext cx="1457330" cy="1345540"/>
          </a:xfrm>
          <a:prstGeom prst="roundRect">
            <a:avLst>
              <a:gd name="adj" fmla="val 495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AA6A391A-938D-9063-C161-E5DD9350ABBF}"/>
              </a:ext>
            </a:extLst>
          </p:cNvPr>
          <p:cNvPicPr>
            <a:picLocks noChangeAspect="1"/>
          </p:cNvPicPr>
          <p:nvPr/>
        </p:nvPicPr>
        <p:blipFill>
          <a:blip r:embed="rId3"/>
          <a:stretch>
            <a:fillRect/>
          </a:stretch>
        </p:blipFill>
        <p:spPr>
          <a:xfrm>
            <a:off x="5636356" y="3302000"/>
            <a:ext cx="919286" cy="961366"/>
          </a:xfrm>
          <a:prstGeom prst="rect">
            <a:avLst/>
          </a:prstGeom>
        </p:spPr>
      </p:pic>
    </p:spTree>
    <p:extLst>
      <p:ext uri="{BB962C8B-B14F-4D97-AF65-F5344CB8AC3E}">
        <p14:creationId xmlns:p14="http://schemas.microsoft.com/office/powerpoint/2010/main" val="94143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2000">
        <p159:morph option="byObject"/>
      </p:transition>
    </mc:Choice>
    <mc:Fallback xmlns="">
      <p:transition spd="slow" advClick="0" advTm="2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computer needs to restart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To boot into the OOBE, you will need to restart your computer, it will automatically restart.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4" y="5430129"/>
            <a:ext cx="2055658"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Your computer will restart in 7 Seconds</a:t>
            </a:r>
            <a:endParaRPr lang="en-US" dirty="0">
              <a:solidFill>
                <a:schemeClr val="bg1"/>
              </a:solidFill>
            </a:endParaRPr>
          </a:p>
        </p:txBody>
      </p:sp>
    </p:spTree>
    <p:extLst>
      <p:ext uri="{BB962C8B-B14F-4D97-AF65-F5344CB8AC3E}">
        <p14:creationId xmlns:p14="http://schemas.microsoft.com/office/powerpoint/2010/main" val="3193392469"/>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computer needs to restart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To boot into the OOBE, you will need to restart your computer, it will automatically restart.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4" y="5430129"/>
            <a:ext cx="2759042"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Your computer will restart in 6 Seconds</a:t>
            </a:r>
            <a:endParaRPr lang="en-US" dirty="0">
              <a:solidFill>
                <a:schemeClr val="bg1"/>
              </a:solidFill>
            </a:endParaRPr>
          </a:p>
        </p:txBody>
      </p:sp>
    </p:spTree>
    <p:extLst>
      <p:ext uri="{BB962C8B-B14F-4D97-AF65-F5344CB8AC3E}">
        <p14:creationId xmlns:p14="http://schemas.microsoft.com/office/powerpoint/2010/main" val="4036930588"/>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computer needs to restart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To boot into the OOBE, you will need to restart your computer, it will automatically restart.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3" y="5430129"/>
            <a:ext cx="3828187"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Your computer will restart in 5 Seconds</a:t>
            </a:r>
            <a:endParaRPr lang="en-US" dirty="0">
              <a:solidFill>
                <a:schemeClr val="bg1"/>
              </a:solidFill>
            </a:endParaRPr>
          </a:p>
        </p:txBody>
      </p:sp>
    </p:spTree>
    <p:extLst>
      <p:ext uri="{BB962C8B-B14F-4D97-AF65-F5344CB8AC3E}">
        <p14:creationId xmlns:p14="http://schemas.microsoft.com/office/powerpoint/2010/main" val="739784333"/>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computer needs to restart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To boot into the OOBE, you will need to restart your computer, it will automatically restart.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2" y="5430129"/>
            <a:ext cx="5277160"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Your computer will restart in 4 Seconds</a:t>
            </a:r>
            <a:endParaRPr lang="en-US" dirty="0">
              <a:solidFill>
                <a:schemeClr val="bg1"/>
              </a:solidFill>
            </a:endParaRPr>
          </a:p>
        </p:txBody>
      </p:sp>
    </p:spTree>
    <p:extLst>
      <p:ext uri="{BB962C8B-B14F-4D97-AF65-F5344CB8AC3E}">
        <p14:creationId xmlns:p14="http://schemas.microsoft.com/office/powerpoint/2010/main" val="405048417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computer needs to restart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To boot into the OOBE, you will need to restart your computer, it will automatically restart.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1" y="5430129"/>
            <a:ext cx="6486983"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Your computer will restart in 3 Seconds</a:t>
            </a:r>
            <a:endParaRPr lang="en-US" dirty="0">
              <a:solidFill>
                <a:schemeClr val="bg1"/>
              </a:solidFill>
            </a:endParaRPr>
          </a:p>
        </p:txBody>
      </p:sp>
    </p:spTree>
    <p:extLst>
      <p:ext uri="{BB962C8B-B14F-4D97-AF65-F5344CB8AC3E}">
        <p14:creationId xmlns:p14="http://schemas.microsoft.com/office/powerpoint/2010/main" val="3463860586"/>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computer needs to restart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To boot into the OOBE, you will need to restart your computer, it will automatically restart.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0" y="5430129"/>
            <a:ext cx="7837482"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Your computer will restart in 2 Seconds</a:t>
            </a:r>
            <a:endParaRPr lang="en-US" dirty="0">
              <a:solidFill>
                <a:schemeClr val="bg1"/>
              </a:solidFill>
            </a:endParaRPr>
          </a:p>
        </p:txBody>
      </p:sp>
    </p:spTree>
    <p:extLst>
      <p:ext uri="{BB962C8B-B14F-4D97-AF65-F5344CB8AC3E}">
        <p14:creationId xmlns:p14="http://schemas.microsoft.com/office/powerpoint/2010/main" val="376960188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Your computer needs to restart</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To boot into the OOBE, you will need to restart your computer, it will automatically restart.</a:t>
            </a:r>
            <a:endParaRPr lang="en-US" dirty="0">
              <a:solidFill>
                <a:schemeClr val="bg1"/>
              </a:solidFill>
            </a:endParaRPr>
          </a:p>
        </p:txBody>
      </p:sp>
      <p:sp>
        <p:nvSpPr>
          <p:cNvPr id="6" name="Rectangle: Rounded Corners 5">
            <a:extLst>
              <a:ext uri="{FF2B5EF4-FFF2-40B4-BE49-F238E27FC236}">
                <a16:creationId xmlns:a16="http://schemas.microsoft.com/office/drawing/2014/main" id="{34C99838-2E55-4FC5-5ACF-B06FD4262C62}"/>
              </a:ext>
            </a:extLst>
          </p:cNvPr>
          <p:cNvSpPr/>
          <p:nvPr/>
        </p:nvSpPr>
        <p:spPr>
          <a:xfrm>
            <a:off x="1714500" y="5430129"/>
            <a:ext cx="8648700" cy="477054"/>
          </a:xfrm>
          <a:prstGeom prst="roundRect">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36E1E18-FF27-49D0-4EE4-4D09147FC250}"/>
              </a:ext>
            </a:extLst>
          </p:cNvPr>
          <p:cNvSpPr/>
          <p:nvPr/>
        </p:nvSpPr>
        <p:spPr>
          <a:xfrm flipH="1">
            <a:off x="1714480" y="5430129"/>
            <a:ext cx="8414258" cy="47705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A5B48-46B3-F4BD-CFD9-5CB45EEA9200}"/>
              </a:ext>
            </a:extLst>
          </p:cNvPr>
          <p:cNvSpPr txBox="1"/>
          <p:nvPr/>
        </p:nvSpPr>
        <p:spPr>
          <a:xfrm>
            <a:off x="1604962" y="4990733"/>
            <a:ext cx="8648700" cy="369332"/>
          </a:xfrm>
          <a:prstGeom prst="rect">
            <a:avLst/>
          </a:prstGeom>
          <a:noFill/>
        </p:spPr>
        <p:txBody>
          <a:bodyPr wrap="square" lIns="91440" tIns="45720" rIns="91440" bIns="45720" rtlCol="0" anchor="t">
            <a:spAutoFit/>
          </a:bodyPr>
          <a:lstStyle/>
          <a:p>
            <a:r>
              <a:rPr lang="en-CA" dirty="0">
                <a:solidFill>
                  <a:schemeClr val="bg1"/>
                </a:solidFill>
              </a:rPr>
              <a:t>Your computer will restart in 1 Seconds</a:t>
            </a:r>
            <a:endParaRPr lang="en-US" dirty="0">
              <a:solidFill>
                <a:schemeClr val="bg1"/>
              </a:solidFill>
            </a:endParaRPr>
          </a:p>
        </p:txBody>
      </p:sp>
    </p:spTree>
    <p:extLst>
      <p:ext uri="{BB962C8B-B14F-4D97-AF65-F5344CB8AC3E}">
        <p14:creationId xmlns:p14="http://schemas.microsoft.com/office/powerpoint/2010/main" val="3603303249"/>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white circle on a black background&#10;&#10;Description automatically generated">
            <a:extLst>
              <a:ext uri="{FF2B5EF4-FFF2-40B4-BE49-F238E27FC236}">
                <a16:creationId xmlns:a16="http://schemas.microsoft.com/office/drawing/2014/main" id="{5CAC675A-156A-B2A1-2798-6761DA01E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482" y="2686020"/>
            <a:ext cx="742980" cy="742980"/>
          </a:xfrm>
          <a:prstGeom prst="rect">
            <a:avLst/>
          </a:prstGeom>
        </p:spPr>
      </p:pic>
      <p:sp>
        <p:nvSpPr>
          <p:cNvPr id="2" name="TextBox 1">
            <a:extLst>
              <a:ext uri="{FF2B5EF4-FFF2-40B4-BE49-F238E27FC236}">
                <a16:creationId xmlns:a16="http://schemas.microsoft.com/office/drawing/2014/main" id="{2BE7E6B5-1423-03BE-6ABC-0D43066154D8}"/>
              </a:ext>
            </a:extLst>
          </p:cNvPr>
          <p:cNvSpPr txBox="1"/>
          <p:nvPr/>
        </p:nvSpPr>
        <p:spPr>
          <a:xfrm>
            <a:off x="5381460" y="3613308"/>
            <a:ext cx="1429079" cy="369332"/>
          </a:xfrm>
          <a:prstGeom prst="rect">
            <a:avLst/>
          </a:prstGeom>
          <a:noFill/>
        </p:spPr>
        <p:txBody>
          <a:bodyPr wrap="square" lIns="91440" tIns="45720" rIns="91440" bIns="45720" rtlCol="0" anchor="t">
            <a:spAutoFit/>
          </a:bodyPr>
          <a:lstStyle/>
          <a:p>
            <a:r>
              <a:rPr lang="en-CA" dirty="0">
                <a:solidFill>
                  <a:schemeClr val="bg1"/>
                </a:solidFill>
              </a:rPr>
              <a:t>Restarting…</a:t>
            </a:r>
            <a:endParaRPr lang="en-US" dirty="0">
              <a:solidFill>
                <a:schemeClr val="bg1"/>
              </a:solidFill>
            </a:endParaRPr>
          </a:p>
        </p:txBody>
      </p:sp>
    </p:spTree>
    <p:extLst>
      <p:ext uri="{BB962C8B-B14F-4D97-AF65-F5344CB8AC3E}">
        <p14:creationId xmlns:p14="http://schemas.microsoft.com/office/powerpoint/2010/main" val="2876222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logo of a company&#10;&#10;Description automatically generated">
            <a:extLst>
              <a:ext uri="{FF2B5EF4-FFF2-40B4-BE49-F238E27FC236}">
                <a16:creationId xmlns:a16="http://schemas.microsoft.com/office/drawing/2014/main" id="{F1B086DB-B6D2-8D57-87C6-342B22791F74}"/>
              </a:ext>
            </a:extLst>
          </p:cNvPr>
          <p:cNvPicPr>
            <a:picLocks noChangeAspect="1"/>
          </p:cNvPicPr>
          <p:nvPr/>
        </p:nvPicPr>
        <p:blipFill>
          <a:blip r:embed="rId2"/>
          <a:stretch>
            <a:fillRect/>
          </a:stretch>
        </p:blipFill>
        <p:spPr>
          <a:xfrm>
            <a:off x="5318687" y="2622722"/>
            <a:ext cx="1554624" cy="1625787"/>
          </a:xfrm>
          <a:prstGeom prst="rect">
            <a:avLst/>
          </a:prstGeom>
        </p:spPr>
      </p:pic>
    </p:spTree>
    <p:extLst>
      <p:ext uri="{BB962C8B-B14F-4D97-AF65-F5344CB8AC3E}">
        <p14:creationId xmlns:p14="http://schemas.microsoft.com/office/powerpoint/2010/main" val="415715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white circle on a black background&#10;&#10;Description automatically generated">
            <a:extLst>
              <a:ext uri="{FF2B5EF4-FFF2-40B4-BE49-F238E27FC236}">
                <a16:creationId xmlns:a16="http://schemas.microsoft.com/office/drawing/2014/main" id="{CA0FB148-3E93-AA06-9346-08C1FF0F3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pic>
        <p:nvPicPr>
          <p:cNvPr id="2" name="Picture 1" descr="A logo of a company&#10;&#10;Description automatically generated">
            <a:extLst>
              <a:ext uri="{FF2B5EF4-FFF2-40B4-BE49-F238E27FC236}">
                <a16:creationId xmlns:a16="http://schemas.microsoft.com/office/drawing/2014/main" id="{0764E0C7-910A-1B9B-6E28-874DEB8CFE47}"/>
              </a:ext>
            </a:extLst>
          </p:cNvPr>
          <p:cNvPicPr>
            <a:picLocks noChangeAspect="1"/>
          </p:cNvPicPr>
          <p:nvPr/>
        </p:nvPicPr>
        <p:blipFill>
          <a:blip r:embed="rId3"/>
          <a:stretch>
            <a:fillRect/>
          </a:stretch>
        </p:blipFill>
        <p:spPr>
          <a:xfrm>
            <a:off x="5318687" y="1803213"/>
            <a:ext cx="1554624" cy="1625787"/>
          </a:xfrm>
          <a:prstGeom prst="rect">
            <a:avLst/>
          </a:prstGeom>
        </p:spPr>
      </p:pic>
    </p:spTree>
    <p:extLst>
      <p:ext uri="{BB962C8B-B14F-4D97-AF65-F5344CB8AC3E}">
        <p14:creationId xmlns:p14="http://schemas.microsoft.com/office/powerpoint/2010/main" val="365205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9D2D0CF-5022-AC34-D595-CA94593B23CB}"/>
              </a:ext>
            </a:extLst>
          </p:cNvPr>
          <p:cNvSpPr/>
          <p:nvPr/>
        </p:nvSpPr>
        <p:spPr>
          <a:xfrm>
            <a:off x="3474720" y="3153045"/>
            <a:ext cx="5077311" cy="1345540"/>
          </a:xfrm>
          <a:prstGeom prst="roundRect">
            <a:avLst>
              <a:gd name="adj" fmla="val 230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AD126CB0-7772-EB3F-867C-01CE0742B3EA}"/>
              </a:ext>
            </a:extLst>
          </p:cNvPr>
          <p:cNvSpPr txBox="1"/>
          <p:nvPr/>
        </p:nvSpPr>
        <p:spPr>
          <a:xfrm>
            <a:off x="4999201" y="3536223"/>
            <a:ext cx="3371297" cy="630942"/>
          </a:xfrm>
          <a:prstGeom prst="rect">
            <a:avLst/>
          </a:prstGeom>
          <a:noFill/>
        </p:spPr>
        <p:txBody>
          <a:bodyPr wrap="square" lIns="91440" tIns="45720" rIns="91440" bIns="45720" rtlCol="0" anchor="t">
            <a:spAutoFit/>
          </a:bodyPr>
          <a:lstStyle/>
          <a:p>
            <a:r>
              <a:rPr lang="en-CA" sz="3500" dirty="0">
                <a:solidFill>
                  <a:schemeClr val="bg1"/>
                </a:solidFill>
              </a:rPr>
              <a:t>Windows 7</a:t>
            </a:r>
            <a:r>
              <a:rPr lang="en-CA" dirty="0">
                <a:solidFill>
                  <a:schemeClr val="bg1"/>
                </a:solidFill>
              </a:rPr>
              <a:t> </a:t>
            </a:r>
            <a:r>
              <a:rPr lang="en-CA" sz="2000" dirty="0">
                <a:solidFill>
                  <a:schemeClr val="bg1"/>
                </a:solidFill>
              </a:rPr>
              <a:t>24H2</a:t>
            </a:r>
          </a:p>
        </p:txBody>
      </p:sp>
      <p:pic>
        <p:nvPicPr>
          <p:cNvPr id="2" name="Picture 1" descr="A logo of a company&#10;&#10;Description automatically generated">
            <a:extLst>
              <a:ext uri="{FF2B5EF4-FFF2-40B4-BE49-F238E27FC236}">
                <a16:creationId xmlns:a16="http://schemas.microsoft.com/office/drawing/2014/main" id="{CC002B45-0A42-3FD7-C2C7-C3B2F4075E91}"/>
              </a:ext>
            </a:extLst>
          </p:cNvPr>
          <p:cNvPicPr>
            <a:picLocks noChangeAspect="1"/>
          </p:cNvPicPr>
          <p:nvPr/>
        </p:nvPicPr>
        <p:blipFill>
          <a:blip r:embed="rId3"/>
          <a:stretch>
            <a:fillRect/>
          </a:stretch>
        </p:blipFill>
        <p:spPr>
          <a:xfrm>
            <a:off x="3777318" y="3345132"/>
            <a:ext cx="919286" cy="961366"/>
          </a:xfrm>
          <a:prstGeom prst="rect">
            <a:avLst/>
          </a:prstGeom>
        </p:spPr>
      </p:pic>
    </p:spTree>
    <p:extLst>
      <p:ext uri="{BB962C8B-B14F-4D97-AF65-F5344CB8AC3E}">
        <p14:creationId xmlns:p14="http://schemas.microsoft.com/office/powerpoint/2010/main" val="191605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white circle on a black background&#10;&#10;Description automatically generated">
            <a:extLst>
              <a:ext uri="{FF2B5EF4-FFF2-40B4-BE49-F238E27FC236}">
                <a16:creationId xmlns:a16="http://schemas.microsoft.com/office/drawing/2014/main" id="{CA0FB148-3E93-AA06-9346-08C1FF0F3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936" y="4459969"/>
            <a:ext cx="304800" cy="304800"/>
          </a:xfrm>
          <a:prstGeom prst="rect">
            <a:avLst/>
          </a:prstGeom>
        </p:spPr>
      </p:pic>
      <p:sp>
        <p:nvSpPr>
          <p:cNvPr id="2" name="TextBox 1">
            <a:extLst>
              <a:ext uri="{FF2B5EF4-FFF2-40B4-BE49-F238E27FC236}">
                <a16:creationId xmlns:a16="http://schemas.microsoft.com/office/drawing/2014/main" id="{816F1E59-598D-9DCA-D99F-1DD626BDEEB2}"/>
              </a:ext>
            </a:extLst>
          </p:cNvPr>
          <p:cNvSpPr txBox="1"/>
          <p:nvPr/>
        </p:nvSpPr>
        <p:spPr>
          <a:xfrm>
            <a:off x="5226573" y="3907758"/>
            <a:ext cx="2043652" cy="400110"/>
          </a:xfrm>
          <a:prstGeom prst="rect">
            <a:avLst/>
          </a:prstGeom>
          <a:noFill/>
        </p:spPr>
        <p:txBody>
          <a:bodyPr wrap="square" rtlCol="0">
            <a:spAutoFit/>
          </a:bodyPr>
          <a:lstStyle/>
          <a:p>
            <a:r>
              <a:rPr lang="en-CA" sz="2000" dirty="0">
                <a:solidFill>
                  <a:schemeClr val="bg1"/>
                </a:solidFill>
              </a:rPr>
              <a:t>Starting Services</a:t>
            </a:r>
          </a:p>
        </p:txBody>
      </p:sp>
      <p:pic>
        <p:nvPicPr>
          <p:cNvPr id="3" name="Picture 2" descr="A logo of a company&#10;&#10;Description automatically generated">
            <a:extLst>
              <a:ext uri="{FF2B5EF4-FFF2-40B4-BE49-F238E27FC236}">
                <a16:creationId xmlns:a16="http://schemas.microsoft.com/office/drawing/2014/main" id="{73D45CA9-9C42-1B47-8C38-3E8F7C14B2B9}"/>
              </a:ext>
            </a:extLst>
          </p:cNvPr>
          <p:cNvPicPr>
            <a:picLocks noChangeAspect="1"/>
          </p:cNvPicPr>
          <p:nvPr/>
        </p:nvPicPr>
        <p:blipFill>
          <a:blip r:embed="rId3"/>
          <a:stretch>
            <a:fillRect/>
          </a:stretch>
        </p:blipFill>
        <p:spPr>
          <a:xfrm>
            <a:off x="5318687" y="1803213"/>
            <a:ext cx="1554624" cy="1625787"/>
          </a:xfrm>
          <a:prstGeom prst="rect">
            <a:avLst/>
          </a:prstGeom>
        </p:spPr>
      </p:pic>
    </p:spTree>
    <p:extLst>
      <p:ext uri="{BB962C8B-B14F-4D97-AF65-F5344CB8AC3E}">
        <p14:creationId xmlns:p14="http://schemas.microsoft.com/office/powerpoint/2010/main" val="105205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white circle on a black background&#10;&#10;Description automatically generated">
            <a:extLst>
              <a:ext uri="{FF2B5EF4-FFF2-40B4-BE49-F238E27FC236}">
                <a16:creationId xmlns:a16="http://schemas.microsoft.com/office/drawing/2014/main" id="{CA0FB148-3E93-AA06-9346-08C1FF0F3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936" y="4459969"/>
            <a:ext cx="304800" cy="304800"/>
          </a:xfrm>
          <a:prstGeom prst="rect">
            <a:avLst/>
          </a:prstGeom>
        </p:spPr>
      </p:pic>
      <p:sp>
        <p:nvSpPr>
          <p:cNvPr id="2" name="TextBox 1">
            <a:extLst>
              <a:ext uri="{FF2B5EF4-FFF2-40B4-BE49-F238E27FC236}">
                <a16:creationId xmlns:a16="http://schemas.microsoft.com/office/drawing/2014/main" id="{816F1E59-598D-9DCA-D99F-1DD626BDEEB2}"/>
              </a:ext>
            </a:extLst>
          </p:cNvPr>
          <p:cNvSpPr txBox="1"/>
          <p:nvPr/>
        </p:nvSpPr>
        <p:spPr>
          <a:xfrm>
            <a:off x="5226573" y="3907758"/>
            <a:ext cx="2043652" cy="400110"/>
          </a:xfrm>
          <a:prstGeom prst="rect">
            <a:avLst/>
          </a:prstGeom>
          <a:noFill/>
        </p:spPr>
        <p:txBody>
          <a:bodyPr wrap="square" rtlCol="0">
            <a:spAutoFit/>
          </a:bodyPr>
          <a:lstStyle/>
          <a:p>
            <a:r>
              <a:rPr lang="en-CA" sz="2000" dirty="0">
                <a:solidFill>
                  <a:schemeClr val="bg1"/>
                </a:solidFill>
              </a:rPr>
              <a:t>Preparing OOBE</a:t>
            </a:r>
          </a:p>
        </p:txBody>
      </p:sp>
      <p:pic>
        <p:nvPicPr>
          <p:cNvPr id="3" name="Picture 2" descr="A logo of a company&#10;&#10;Description automatically generated">
            <a:extLst>
              <a:ext uri="{FF2B5EF4-FFF2-40B4-BE49-F238E27FC236}">
                <a16:creationId xmlns:a16="http://schemas.microsoft.com/office/drawing/2014/main" id="{73D45CA9-9C42-1B47-8C38-3E8F7C14B2B9}"/>
              </a:ext>
            </a:extLst>
          </p:cNvPr>
          <p:cNvPicPr>
            <a:picLocks noChangeAspect="1"/>
          </p:cNvPicPr>
          <p:nvPr/>
        </p:nvPicPr>
        <p:blipFill>
          <a:blip r:embed="rId3"/>
          <a:stretch>
            <a:fillRect/>
          </a:stretch>
        </p:blipFill>
        <p:spPr>
          <a:xfrm>
            <a:off x="5318687" y="1803213"/>
            <a:ext cx="1554624" cy="1625787"/>
          </a:xfrm>
          <a:prstGeom prst="rect">
            <a:avLst/>
          </a:prstGeom>
        </p:spPr>
      </p:pic>
    </p:spTree>
    <p:extLst>
      <p:ext uri="{BB962C8B-B14F-4D97-AF65-F5344CB8AC3E}">
        <p14:creationId xmlns:p14="http://schemas.microsoft.com/office/powerpoint/2010/main" val="4241034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white circle on a black background&#10;&#10;Description automatically generated">
            <a:extLst>
              <a:ext uri="{FF2B5EF4-FFF2-40B4-BE49-F238E27FC236}">
                <a16:creationId xmlns:a16="http://schemas.microsoft.com/office/drawing/2014/main" id="{5CAC675A-156A-B2A1-2798-6761DA01E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509" y="2873202"/>
            <a:ext cx="742980" cy="742980"/>
          </a:xfrm>
          <a:prstGeom prst="rect">
            <a:avLst/>
          </a:prstGeom>
        </p:spPr>
      </p:pic>
      <p:sp>
        <p:nvSpPr>
          <p:cNvPr id="2" name="TextBox 1">
            <a:extLst>
              <a:ext uri="{FF2B5EF4-FFF2-40B4-BE49-F238E27FC236}">
                <a16:creationId xmlns:a16="http://schemas.microsoft.com/office/drawing/2014/main" id="{2BE7E6B5-1423-03BE-6ABC-0D43066154D8}"/>
              </a:ext>
            </a:extLst>
          </p:cNvPr>
          <p:cNvSpPr txBox="1"/>
          <p:nvPr/>
        </p:nvSpPr>
        <p:spPr>
          <a:xfrm>
            <a:off x="5294718" y="3784758"/>
            <a:ext cx="1793063" cy="369332"/>
          </a:xfrm>
          <a:prstGeom prst="rect">
            <a:avLst/>
          </a:prstGeom>
          <a:noFill/>
        </p:spPr>
        <p:txBody>
          <a:bodyPr wrap="square" lIns="91440" tIns="45720" rIns="91440" bIns="45720" rtlCol="0" anchor="t">
            <a:spAutoFit/>
          </a:bodyPr>
          <a:lstStyle/>
          <a:p>
            <a:r>
              <a:rPr lang="en-CA" dirty="0">
                <a:solidFill>
                  <a:schemeClr val="bg1"/>
                </a:solidFill>
              </a:rPr>
              <a:t>Just a moment</a:t>
            </a:r>
            <a:endParaRPr lang="en-US" dirty="0">
              <a:solidFill>
                <a:schemeClr val="bg1"/>
              </a:solidFill>
            </a:endParaRPr>
          </a:p>
        </p:txBody>
      </p:sp>
    </p:spTree>
    <p:extLst>
      <p:ext uri="{BB962C8B-B14F-4D97-AF65-F5344CB8AC3E}">
        <p14:creationId xmlns:p14="http://schemas.microsoft.com/office/powerpoint/2010/main" val="407631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Welcome to Windows 7 24H2!</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US" dirty="0">
                <a:solidFill>
                  <a:schemeClr val="bg1"/>
                </a:solidFill>
              </a:rPr>
              <a:t>Welcome to the OOBE (Out Of Box Experience)  We have a lot to go through, so click on Start to get started. </a:t>
            </a:r>
          </a:p>
        </p:txBody>
      </p:sp>
    </p:spTree>
    <p:extLst>
      <p:ext uri="{BB962C8B-B14F-4D97-AF65-F5344CB8AC3E}">
        <p14:creationId xmlns:p14="http://schemas.microsoft.com/office/powerpoint/2010/main" val="1098052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an internet connection.</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14" name="TextBox 13">
            <a:extLst>
              <a:ext uri="{FF2B5EF4-FFF2-40B4-BE49-F238E27FC236}">
                <a16:creationId xmlns:a16="http://schemas.microsoft.com/office/drawing/2014/main" id="{EB7EB82E-14CC-3592-1211-A8E7258BCBD2}"/>
              </a:ext>
            </a:extLst>
          </p:cNvPr>
          <p:cNvSpPr txBox="1"/>
          <p:nvPr/>
        </p:nvSpPr>
        <p:spPr>
          <a:xfrm>
            <a:off x="1714500" y="1374546"/>
            <a:ext cx="8568676" cy="800219"/>
          </a:xfrm>
          <a:prstGeom prst="rect">
            <a:avLst/>
          </a:prstGeom>
          <a:noFill/>
        </p:spPr>
        <p:txBody>
          <a:bodyPr wrap="square" rtlCol="0">
            <a:spAutoFit/>
          </a:bodyPr>
          <a:lstStyle/>
          <a:p>
            <a:r>
              <a:rPr lang="en-CA" sz="2300" dirty="0">
                <a:solidFill>
                  <a:schemeClr val="bg1"/>
                </a:solidFill>
              </a:rPr>
              <a:t>Connect to the internet to do stuff, like choose what type of account you want, choose your web browser, and more.</a:t>
            </a:r>
            <a:endParaRPr lang="en-US" sz="2300" dirty="0">
              <a:solidFill>
                <a:schemeClr val="bg1"/>
              </a:solidFill>
            </a:endParaRPr>
          </a:p>
        </p:txBody>
      </p:sp>
      <p:sp>
        <p:nvSpPr>
          <p:cNvPr id="2" name="TextBox 1">
            <a:extLst>
              <a:ext uri="{FF2B5EF4-FFF2-40B4-BE49-F238E27FC236}">
                <a16:creationId xmlns:a16="http://schemas.microsoft.com/office/drawing/2014/main" id="{FBE08F1F-7DB4-FE54-2480-81B73A516E60}"/>
              </a:ext>
            </a:extLst>
          </p:cNvPr>
          <p:cNvSpPr txBox="1"/>
          <p:nvPr/>
        </p:nvSpPr>
        <p:spPr>
          <a:xfrm>
            <a:off x="1690262" y="5507499"/>
            <a:ext cx="2945516" cy="446276"/>
          </a:xfrm>
          <a:prstGeom prst="rect">
            <a:avLst/>
          </a:prstGeom>
          <a:noFill/>
        </p:spPr>
        <p:txBody>
          <a:bodyPr wrap="square" rtlCol="0">
            <a:spAutoFit/>
          </a:bodyPr>
          <a:lstStyle/>
          <a:p>
            <a:r>
              <a:rPr lang="en-CA" sz="2300" dirty="0">
                <a:solidFill>
                  <a:schemeClr val="bg1"/>
                </a:solidFill>
              </a:rPr>
              <a:t>I don’t have internet.</a:t>
            </a:r>
            <a:endParaRPr lang="en-US" sz="2300" dirty="0">
              <a:solidFill>
                <a:schemeClr val="bg1"/>
              </a:solidFill>
            </a:endParaRPr>
          </a:p>
        </p:txBody>
      </p:sp>
      <p:sp>
        <p:nvSpPr>
          <p:cNvPr id="6" name="Rectangle: Rounded Corners 5">
            <a:extLst>
              <a:ext uri="{FF2B5EF4-FFF2-40B4-BE49-F238E27FC236}">
                <a16:creationId xmlns:a16="http://schemas.microsoft.com/office/drawing/2014/main" id="{F7D6CD0B-B636-3D10-71F8-FCEED254ABEE}"/>
              </a:ext>
            </a:extLst>
          </p:cNvPr>
          <p:cNvSpPr/>
          <p:nvPr/>
        </p:nvSpPr>
        <p:spPr>
          <a:xfrm>
            <a:off x="1714500" y="2230152"/>
            <a:ext cx="8408708" cy="675280"/>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 name="Graphic 8" descr="Wireless with solid fill">
            <a:extLst>
              <a:ext uri="{FF2B5EF4-FFF2-40B4-BE49-F238E27FC236}">
                <a16:creationId xmlns:a16="http://schemas.microsoft.com/office/drawing/2014/main" id="{E54529C9-8B9C-961A-EC34-CEDF44FBBD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5493" y="2312522"/>
            <a:ext cx="510540" cy="510540"/>
          </a:xfrm>
          <a:prstGeom prst="rect">
            <a:avLst/>
          </a:prstGeom>
        </p:spPr>
      </p:pic>
      <p:sp>
        <p:nvSpPr>
          <p:cNvPr id="10" name="TextBox 9">
            <a:extLst>
              <a:ext uri="{FF2B5EF4-FFF2-40B4-BE49-F238E27FC236}">
                <a16:creationId xmlns:a16="http://schemas.microsoft.com/office/drawing/2014/main" id="{F10D0B29-F1BB-C544-19B0-8B8689D77EE0}"/>
              </a:ext>
            </a:extLst>
          </p:cNvPr>
          <p:cNvSpPr txBox="1"/>
          <p:nvPr/>
        </p:nvSpPr>
        <p:spPr>
          <a:xfrm>
            <a:off x="2370678" y="2361397"/>
            <a:ext cx="4004767" cy="461665"/>
          </a:xfrm>
          <a:prstGeom prst="rect">
            <a:avLst/>
          </a:prstGeom>
          <a:noFill/>
        </p:spPr>
        <p:txBody>
          <a:bodyPr wrap="square" rtlCol="0">
            <a:spAutoFit/>
          </a:bodyPr>
          <a:lstStyle/>
          <a:p>
            <a:r>
              <a:rPr lang="en-CA" sz="2400" dirty="0">
                <a:solidFill>
                  <a:schemeClr val="bg1"/>
                </a:solidFill>
              </a:rPr>
              <a:t>Wi-Fi 5G</a:t>
            </a:r>
            <a:endParaRPr lang="en-US" sz="2400" dirty="0">
              <a:solidFill>
                <a:schemeClr val="bg1"/>
              </a:solidFill>
            </a:endParaRPr>
          </a:p>
        </p:txBody>
      </p:sp>
      <p:sp>
        <p:nvSpPr>
          <p:cNvPr id="11" name="Rectangle: Rounded Corners 10">
            <a:extLst>
              <a:ext uri="{FF2B5EF4-FFF2-40B4-BE49-F238E27FC236}">
                <a16:creationId xmlns:a16="http://schemas.microsoft.com/office/drawing/2014/main" id="{224C89FA-F724-837C-3180-0429ABB30EEF}"/>
              </a:ext>
            </a:extLst>
          </p:cNvPr>
          <p:cNvSpPr/>
          <p:nvPr/>
        </p:nvSpPr>
        <p:spPr>
          <a:xfrm>
            <a:off x="1750219" y="3069152"/>
            <a:ext cx="8408708" cy="675280"/>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Graphic 11" descr="Wireless with solid fill">
            <a:extLst>
              <a:ext uri="{FF2B5EF4-FFF2-40B4-BE49-F238E27FC236}">
                <a16:creationId xmlns:a16="http://schemas.microsoft.com/office/drawing/2014/main" id="{1774F0F0-F0CF-84BE-336B-E4BB4487CB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21212" y="3151522"/>
            <a:ext cx="510540" cy="510540"/>
          </a:xfrm>
          <a:prstGeom prst="rect">
            <a:avLst/>
          </a:prstGeom>
        </p:spPr>
      </p:pic>
      <p:sp>
        <p:nvSpPr>
          <p:cNvPr id="13" name="TextBox 12">
            <a:extLst>
              <a:ext uri="{FF2B5EF4-FFF2-40B4-BE49-F238E27FC236}">
                <a16:creationId xmlns:a16="http://schemas.microsoft.com/office/drawing/2014/main" id="{19F6A42F-551F-4C57-4C23-B5D69617D06E}"/>
              </a:ext>
            </a:extLst>
          </p:cNvPr>
          <p:cNvSpPr txBox="1"/>
          <p:nvPr/>
        </p:nvSpPr>
        <p:spPr>
          <a:xfrm>
            <a:off x="2406397" y="3200397"/>
            <a:ext cx="4004767" cy="461665"/>
          </a:xfrm>
          <a:prstGeom prst="rect">
            <a:avLst/>
          </a:prstGeom>
          <a:noFill/>
        </p:spPr>
        <p:txBody>
          <a:bodyPr wrap="square" rtlCol="0">
            <a:spAutoFit/>
          </a:bodyPr>
          <a:lstStyle/>
          <a:p>
            <a:r>
              <a:rPr lang="en-CA" sz="2400" dirty="0">
                <a:solidFill>
                  <a:schemeClr val="bg1"/>
                </a:solidFill>
              </a:rPr>
              <a:t>Ketleck2.4</a:t>
            </a:r>
            <a:endParaRPr lang="en-US" sz="2400" dirty="0">
              <a:solidFill>
                <a:schemeClr val="bg1"/>
              </a:solidFill>
            </a:endParaRPr>
          </a:p>
        </p:txBody>
      </p:sp>
      <p:sp>
        <p:nvSpPr>
          <p:cNvPr id="15" name="Rectangle: Rounded Corners 14">
            <a:hlinkClick r:id="" action="ppaction://hlinkshowjump?jump=nextslide"/>
            <a:extLst>
              <a:ext uri="{FF2B5EF4-FFF2-40B4-BE49-F238E27FC236}">
                <a16:creationId xmlns:a16="http://schemas.microsoft.com/office/drawing/2014/main" id="{2BA4A67C-A7B4-F7B8-F8FD-BDC25EFE3F20}"/>
              </a:ext>
            </a:extLst>
          </p:cNvPr>
          <p:cNvSpPr/>
          <p:nvPr/>
        </p:nvSpPr>
        <p:spPr>
          <a:xfrm>
            <a:off x="1714500" y="3923558"/>
            <a:ext cx="8408708" cy="675280"/>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6" name="Graphic 15" descr="Wireless with solid fill">
            <a:hlinkClick r:id="" action="ppaction://hlinkshowjump?jump=nextslide"/>
            <a:extLst>
              <a:ext uri="{FF2B5EF4-FFF2-40B4-BE49-F238E27FC236}">
                <a16:creationId xmlns:a16="http://schemas.microsoft.com/office/drawing/2014/main" id="{03B68DB4-976B-07C8-4816-8119F30767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5493" y="4005928"/>
            <a:ext cx="510540" cy="510540"/>
          </a:xfrm>
          <a:prstGeom prst="rect">
            <a:avLst/>
          </a:prstGeom>
        </p:spPr>
      </p:pic>
      <p:sp>
        <p:nvSpPr>
          <p:cNvPr id="17" name="TextBox 16">
            <a:hlinkClick r:id="" action="ppaction://hlinkshowjump?jump=nextslide"/>
            <a:extLst>
              <a:ext uri="{FF2B5EF4-FFF2-40B4-BE49-F238E27FC236}">
                <a16:creationId xmlns:a16="http://schemas.microsoft.com/office/drawing/2014/main" id="{771EF5FE-320B-7F00-BCE1-B1364BDA2C19}"/>
              </a:ext>
            </a:extLst>
          </p:cNvPr>
          <p:cNvSpPr txBox="1"/>
          <p:nvPr/>
        </p:nvSpPr>
        <p:spPr>
          <a:xfrm>
            <a:off x="2370678" y="4054803"/>
            <a:ext cx="4004767" cy="461665"/>
          </a:xfrm>
          <a:prstGeom prst="rect">
            <a:avLst/>
          </a:prstGeom>
          <a:noFill/>
        </p:spPr>
        <p:txBody>
          <a:bodyPr wrap="square" rtlCol="0">
            <a:spAutoFit/>
          </a:bodyPr>
          <a:lstStyle/>
          <a:p>
            <a:r>
              <a:rPr lang="en-CA" sz="2400" dirty="0" err="1">
                <a:solidFill>
                  <a:schemeClr val="bg1"/>
                </a:solidFill>
              </a:rPr>
              <a:t>RutwikStuffCorp</a:t>
            </a:r>
            <a:endParaRPr lang="en-US" sz="2400" dirty="0">
              <a:solidFill>
                <a:schemeClr val="bg1"/>
              </a:solidFill>
            </a:endParaRPr>
          </a:p>
        </p:txBody>
      </p:sp>
      <p:sp>
        <p:nvSpPr>
          <p:cNvPr id="18" name="Rectangle: Rounded Corners 17">
            <a:extLst>
              <a:ext uri="{FF2B5EF4-FFF2-40B4-BE49-F238E27FC236}">
                <a16:creationId xmlns:a16="http://schemas.microsoft.com/office/drawing/2014/main" id="{D247154E-670D-43B0-7C36-CE12D52D0641}"/>
              </a:ext>
            </a:extLst>
          </p:cNvPr>
          <p:cNvSpPr/>
          <p:nvPr/>
        </p:nvSpPr>
        <p:spPr>
          <a:xfrm>
            <a:off x="1690262" y="4744631"/>
            <a:ext cx="8408708" cy="675280"/>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9" name="Graphic 18" descr="Wireless with solid fill">
            <a:extLst>
              <a:ext uri="{FF2B5EF4-FFF2-40B4-BE49-F238E27FC236}">
                <a16:creationId xmlns:a16="http://schemas.microsoft.com/office/drawing/2014/main" id="{8F2F820F-F52F-7BED-682E-5D25C5D410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255" y="4827001"/>
            <a:ext cx="510540" cy="510540"/>
          </a:xfrm>
          <a:prstGeom prst="rect">
            <a:avLst/>
          </a:prstGeom>
        </p:spPr>
      </p:pic>
      <p:sp>
        <p:nvSpPr>
          <p:cNvPr id="20" name="TextBox 19">
            <a:extLst>
              <a:ext uri="{FF2B5EF4-FFF2-40B4-BE49-F238E27FC236}">
                <a16:creationId xmlns:a16="http://schemas.microsoft.com/office/drawing/2014/main" id="{8ADED090-195D-1925-1E89-98B8FEEAEBCC}"/>
              </a:ext>
            </a:extLst>
          </p:cNvPr>
          <p:cNvSpPr txBox="1"/>
          <p:nvPr/>
        </p:nvSpPr>
        <p:spPr>
          <a:xfrm>
            <a:off x="2346440" y="4875876"/>
            <a:ext cx="4004767" cy="461665"/>
          </a:xfrm>
          <a:prstGeom prst="rect">
            <a:avLst/>
          </a:prstGeom>
          <a:noFill/>
        </p:spPr>
        <p:txBody>
          <a:bodyPr wrap="square" rtlCol="0">
            <a:spAutoFit/>
          </a:bodyPr>
          <a:lstStyle/>
          <a:p>
            <a:r>
              <a:rPr lang="en-CA" sz="2400" dirty="0" err="1">
                <a:solidFill>
                  <a:schemeClr val="bg1"/>
                </a:solidFill>
              </a:rPr>
              <a:t>RutwikStuffCorp</a:t>
            </a:r>
            <a:r>
              <a:rPr lang="en-CA" sz="2400" dirty="0">
                <a:solidFill>
                  <a:schemeClr val="bg1"/>
                </a:solidFill>
              </a:rPr>
              <a:t> Guest</a:t>
            </a:r>
            <a:endParaRPr lang="en-US" sz="2400" dirty="0">
              <a:solidFill>
                <a:schemeClr val="bg1"/>
              </a:solidFill>
            </a:endParaRPr>
          </a:p>
        </p:txBody>
      </p:sp>
    </p:spTree>
    <p:extLst>
      <p:ext uri="{BB962C8B-B14F-4D97-AF65-F5344CB8AC3E}">
        <p14:creationId xmlns:p14="http://schemas.microsoft.com/office/powerpoint/2010/main" val="2973013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an internet connection.</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14" name="TextBox 13">
            <a:extLst>
              <a:ext uri="{FF2B5EF4-FFF2-40B4-BE49-F238E27FC236}">
                <a16:creationId xmlns:a16="http://schemas.microsoft.com/office/drawing/2014/main" id="{EB7EB82E-14CC-3592-1211-A8E7258BCBD2}"/>
              </a:ext>
            </a:extLst>
          </p:cNvPr>
          <p:cNvSpPr txBox="1"/>
          <p:nvPr/>
        </p:nvSpPr>
        <p:spPr>
          <a:xfrm>
            <a:off x="1714500" y="1374546"/>
            <a:ext cx="8568676" cy="800219"/>
          </a:xfrm>
          <a:prstGeom prst="rect">
            <a:avLst/>
          </a:prstGeom>
          <a:noFill/>
        </p:spPr>
        <p:txBody>
          <a:bodyPr wrap="square" rtlCol="0">
            <a:spAutoFit/>
          </a:bodyPr>
          <a:lstStyle/>
          <a:p>
            <a:r>
              <a:rPr lang="en-CA" sz="2300" dirty="0">
                <a:solidFill>
                  <a:schemeClr val="bg1"/>
                </a:solidFill>
              </a:rPr>
              <a:t>Connect to the internet to do stuff, like choose what type of account you want, choose your web browser, and more.</a:t>
            </a:r>
            <a:endParaRPr lang="en-US" sz="2300" dirty="0">
              <a:solidFill>
                <a:schemeClr val="bg1"/>
              </a:solidFill>
            </a:endParaRPr>
          </a:p>
        </p:txBody>
      </p:sp>
      <p:sp>
        <p:nvSpPr>
          <p:cNvPr id="2" name="TextBox 1">
            <a:extLst>
              <a:ext uri="{FF2B5EF4-FFF2-40B4-BE49-F238E27FC236}">
                <a16:creationId xmlns:a16="http://schemas.microsoft.com/office/drawing/2014/main" id="{FBE08F1F-7DB4-FE54-2480-81B73A516E60}"/>
              </a:ext>
            </a:extLst>
          </p:cNvPr>
          <p:cNvSpPr txBox="1"/>
          <p:nvPr/>
        </p:nvSpPr>
        <p:spPr>
          <a:xfrm>
            <a:off x="1690262" y="5507499"/>
            <a:ext cx="2945516" cy="446276"/>
          </a:xfrm>
          <a:prstGeom prst="rect">
            <a:avLst/>
          </a:prstGeom>
          <a:noFill/>
        </p:spPr>
        <p:txBody>
          <a:bodyPr wrap="square" rtlCol="0">
            <a:spAutoFit/>
          </a:bodyPr>
          <a:lstStyle/>
          <a:p>
            <a:r>
              <a:rPr lang="en-CA" sz="2300" dirty="0">
                <a:solidFill>
                  <a:schemeClr val="bg1"/>
                </a:solidFill>
              </a:rPr>
              <a:t>I don’t have internet.</a:t>
            </a:r>
            <a:endParaRPr lang="en-US" sz="2300" dirty="0">
              <a:solidFill>
                <a:schemeClr val="bg1"/>
              </a:solidFill>
            </a:endParaRPr>
          </a:p>
        </p:txBody>
      </p:sp>
      <p:sp>
        <p:nvSpPr>
          <p:cNvPr id="6" name="Rectangle: Rounded Corners 5">
            <a:extLst>
              <a:ext uri="{FF2B5EF4-FFF2-40B4-BE49-F238E27FC236}">
                <a16:creationId xmlns:a16="http://schemas.microsoft.com/office/drawing/2014/main" id="{F7D6CD0B-B636-3D10-71F8-FCEED254ABEE}"/>
              </a:ext>
            </a:extLst>
          </p:cNvPr>
          <p:cNvSpPr/>
          <p:nvPr/>
        </p:nvSpPr>
        <p:spPr>
          <a:xfrm>
            <a:off x="1714500" y="2230152"/>
            <a:ext cx="8408708" cy="675280"/>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 name="Graphic 8" descr="Wireless with solid fill">
            <a:extLst>
              <a:ext uri="{FF2B5EF4-FFF2-40B4-BE49-F238E27FC236}">
                <a16:creationId xmlns:a16="http://schemas.microsoft.com/office/drawing/2014/main" id="{E54529C9-8B9C-961A-EC34-CEDF44FBBD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5493" y="2312522"/>
            <a:ext cx="510540" cy="510540"/>
          </a:xfrm>
          <a:prstGeom prst="rect">
            <a:avLst/>
          </a:prstGeom>
        </p:spPr>
      </p:pic>
      <p:sp>
        <p:nvSpPr>
          <p:cNvPr id="10" name="TextBox 9">
            <a:extLst>
              <a:ext uri="{FF2B5EF4-FFF2-40B4-BE49-F238E27FC236}">
                <a16:creationId xmlns:a16="http://schemas.microsoft.com/office/drawing/2014/main" id="{F10D0B29-F1BB-C544-19B0-8B8689D77EE0}"/>
              </a:ext>
            </a:extLst>
          </p:cNvPr>
          <p:cNvSpPr txBox="1"/>
          <p:nvPr/>
        </p:nvSpPr>
        <p:spPr>
          <a:xfrm>
            <a:off x="2370678" y="2361397"/>
            <a:ext cx="4004767" cy="461665"/>
          </a:xfrm>
          <a:prstGeom prst="rect">
            <a:avLst/>
          </a:prstGeom>
          <a:noFill/>
        </p:spPr>
        <p:txBody>
          <a:bodyPr wrap="square" rtlCol="0">
            <a:spAutoFit/>
          </a:bodyPr>
          <a:lstStyle/>
          <a:p>
            <a:r>
              <a:rPr lang="en-CA" sz="2400" dirty="0">
                <a:solidFill>
                  <a:schemeClr val="bg1"/>
                </a:solidFill>
              </a:rPr>
              <a:t>Wi-Fi 5G</a:t>
            </a:r>
            <a:endParaRPr lang="en-US" sz="2400" dirty="0">
              <a:solidFill>
                <a:schemeClr val="bg1"/>
              </a:solidFill>
            </a:endParaRPr>
          </a:p>
        </p:txBody>
      </p:sp>
      <p:sp>
        <p:nvSpPr>
          <p:cNvPr id="11" name="Rectangle: Rounded Corners 10">
            <a:extLst>
              <a:ext uri="{FF2B5EF4-FFF2-40B4-BE49-F238E27FC236}">
                <a16:creationId xmlns:a16="http://schemas.microsoft.com/office/drawing/2014/main" id="{224C89FA-F724-837C-3180-0429ABB30EEF}"/>
              </a:ext>
            </a:extLst>
          </p:cNvPr>
          <p:cNvSpPr/>
          <p:nvPr/>
        </p:nvSpPr>
        <p:spPr>
          <a:xfrm>
            <a:off x="1750219" y="3069152"/>
            <a:ext cx="8408708" cy="675280"/>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Graphic 11" descr="Wireless with solid fill">
            <a:extLst>
              <a:ext uri="{FF2B5EF4-FFF2-40B4-BE49-F238E27FC236}">
                <a16:creationId xmlns:a16="http://schemas.microsoft.com/office/drawing/2014/main" id="{1774F0F0-F0CF-84BE-336B-E4BB4487CB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21212" y="3151522"/>
            <a:ext cx="510540" cy="510540"/>
          </a:xfrm>
          <a:prstGeom prst="rect">
            <a:avLst/>
          </a:prstGeom>
        </p:spPr>
      </p:pic>
      <p:sp>
        <p:nvSpPr>
          <p:cNvPr id="13" name="TextBox 12">
            <a:extLst>
              <a:ext uri="{FF2B5EF4-FFF2-40B4-BE49-F238E27FC236}">
                <a16:creationId xmlns:a16="http://schemas.microsoft.com/office/drawing/2014/main" id="{19F6A42F-551F-4C57-4C23-B5D69617D06E}"/>
              </a:ext>
            </a:extLst>
          </p:cNvPr>
          <p:cNvSpPr txBox="1"/>
          <p:nvPr/>
        </p:nvSpPr>
        <p:spPr>
          <a:xfrm>
            <a:off x="2406397" y="3200397"/>
            <a:ext cx="4004767" cy="461665"/>
          </a:xfrm>
          <a:prstGeom prst="rect">
            <a:avLst/>
          </a:prstGeom>
          <a:noFill/>
        </p:spPr>
        <p:txBody>
          <a:bodyPr wrap="square" rtlCol="0">
            <a:spAutoFit/>
          </a:bodyPr>
          <a:lstStyle/>
          <a:p>
            <a:r>
              <a:rPr lang="en-CA" sz="2400" dirty="0">
                <a:solidFill>
                  <a:schemeClr val="bg1"/>
                </a:solidFill>
              </a:rPr>
              <a:t>Ketleck2.4</a:t>
            </a:r>
            <a:endParaRPr lang="en-US" sz="2400" dirty="0">
              <a:solidFill>
                <a:schemeClr val="bg1"/>
              </a:solidFill>
            </a:endParaRPr>
          </a:p>
        </p:txBody>
      </p:sp>
      <p:sp>
        <p:nvSpPr>
          <p:cNvPr id="15" name="Rectangle: Rounded Corners 14">
            <a:hlinkClick r:id="" action="ppaction://hlinkshowjump?jump=nextslide"/>
            <a:extLst>
              <a:ext uri="{FF2B5EF4-FFF2-40B4-BE49-F238E27FC236}">
                <a16:creationId xmlns:a16="http://schemas.microsoft.com/office/drawing/2014/main" id="{2BA4A67C-A7B4-F7B8-F8FD-BDC25EFE3F20}"/>
              </a:ext>
            </a:extLst>
          </p:cNvPr>
          <p:cNvSpPr/>
          <p:nvPr/>
        </p:nvSpPr>
        <p:spPr>
          <a:xfrm>
            <a:off x="1714500" y="3923558"/>
            <a:ext cx="8408708" cy="675280"/>
          </a:xfrm>
          <a:prstGeom prst="roundRect">
            <a:avLst/>
          </a:prstGeom>
          <a:solidFill>
            <a:srgbClr val="0070C0"/>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6" name="Graphic 15" descr="Wireless with solid fill">
            <a:extLst>
              <a:ext uri="{FF2B5EF4-FFF2-40B4-BE49-F238E27FC236}">
                <a16:creationId xmlns:a16="http://schemas.microsoft.com/office/drawing/2014/main" id="{03B68DB4-976B-07C8-4816-8119F30767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5493" y="4005928"/>
            <a:ext cx="510540" cy="510540"/>
          </a:xfrm>
          <a:prstGeom prst="rect">
            <a:avLst/>
          </a:prstGeom>
        </p:spPr>
      </p:pic>
      <p:sp>
        <p:nvSpPr>
          <p:cNvPr id="17" name="TextBox 16">
            <a:extLst>
              <a:ext uri="{FF2B5EF4-FFF2-40B4-BE49-F238E27FC236}">
                <a16:creationId xmlns:a16="http://schemas.microsoft.com/office/drawing/2014/main" id="{771EF5FE-320B-7F00-BCE1-B1364BDA2C19}"/>
              </a:ext>
            </a:extLst>
          </p:cNvPr>
          <p:cNvSpPr txBox="1"/>
          <p:nvPr/>
        </p:nvSpPr>
        <p:spPr>
          <a:xfrm>
            <a:off x="2370678" y="4054803"/>
            <a:ext cx="4004767" cy="461665"/>
          </a:xfrm>
          <a:prstGeom prst="rect">
            <a:avLst/>
          </a:prstGeom>
          <a:noFill/>
        </p:spPr>
        <p:txBody>
          <a:bodyPr wrap="square" rtlCol="0">
            <a:spAutoFit/>
          </a:bodyPr>
          <a:lstStyle/>
          <a:p>
            <a:r>
              <a:rPr lang="en-CA" sz="2400" dirty="0" err="1">
                <a:solidFill>
                  <a:schemeClr val="bg1"/>
                </a:solidFill>
              </a:rPr>
              <a:t>RutwikStuffCorp</a:t>
            </a:r>
            <a:endParaRPr lang="en-US" sz="2400" dirty="0">
              <a:solidFill>
                <a:schemeClr val="bg1"/>
              </a:solidFill>
            </a:endParaRPr>
          </a:p>
        </p:txBody>
      </p:sp>
      <p:sp>
        <p:nvSpPr>
          <p:cNvPr id="18" name="Rectangle: Rounded Corners 17">
            <a:extLst>
              <a:ext uri="{FF2B5EF4-FFF2-40B4-BE49-F238E27FC236}">
                <a16:creationId xmlns:a16="http://schemas.microsoft.com/office/drawing/2014/main" id="{D247154E-670D-43B0-7C36-CE12D52D0641}"/>
              </a:ext>
            </a:extLst>
          </p:cNvPr>
          <p:cNvSpPr/>
          <p:nvPr/>
        </p:nvSpPr>
        <p:spPr>
          <a:xfrm>
            <a:off x="1690262" y="4744631"/>
            <a:ext cx="8408708" cy="675280"/>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9" name="Graphic 18" descr="Wireless with solid fill">
            <a:extLst>
              <a:ext uri="{FF2B5EF4-FFF2-40B4-BE49-F238E27FC236}">
                <a16:creationId xmlns:a16="http://schemas.microsoft.com/office/drawing/2014/main" id="{8F2F820F-F52F-7BED-682E-5D25C5D410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255" y="4827001"/>
            <a:ext cx="510540" cy="510540"/>
          </a:xfrm>
          <a:prstGeom prst="rect">
            <a:avLst/>
          </a:prstGeom>
        </p:spPr>
      </p:pic>
      <p:sp>
        <p:nvSpPr>
          <p:cNvPr id="20" name="TextBox 19">
            <a:extLst>
              <a:ext uri="{FF2B5EF4-FFF2-40B4-BE49-F238E27FC236}">
                <a16:creationId xmlns:a16="http://schemas.microsoft.com/office/drawing/2014/main" id="{8ADED090-195D-1925-1E89-98B8FEEAEBCC}"/>
              </a:ext>
            </a:extLst>
          </p:cNvPr>
          <p:cNvSpPr txBox="1"/>
          <p:nvPr/>
        </p:nvSpPr>
        <p:spPr>
          <a:xfrm>
            <a:off x="2346440" y="4875876"/>
            <a:ext cx="4004767" cy="461665"/>
          </a:xfrm>
          <a:prstGeom prst="rect">
            <a:avLst/>
          </a:prstGeom>
          <a:noFill/>
        </p:spPr>
        <p:txBody>
          <a:bodyPr wrap="square" rtlCol="0">
            <a:spAutoFit/>
          </a:bodyPr>
          <a:lstStyle/>
          <a:p>
            <a:r>
              <a:rPr lang="en-CA" sz="2400" dirty="0" err="1">
                <a:solidFill>
                  <a:schemeClr val="bg1"/>
                </a:solidFill>
              </a:rPr>
              <a:t>RutwikStuffCorp</a:t>
            </a:r>
            <a:r>
              <a:rPr lang="en-CA" sz="2400" dirty="0">
                <a:solidFill>
                  <a:schemeClr val="bg1"/>
                </a:solidFill>
              </a:rPr>
              <a:t> Guest</a:t>
            </a:r>
            <a:endParaRPr lang="en-US" sz="2400" dirty="0">
              <a:solidFill>
                <a:schemeClr val="bg1"/>
              </a:solidFill>
            </a:endParaRPr>
          </a:p>
        </p:txBody>
      </p:sp>
    </p:spTree>
    <p:extLst>
      <p:ext uri="{BB962C8B-B14F-4D97-AF65-F5344CB8AC3E}">
        <p14:creationId xmlns:p14="http://schemas.microsoft.com/office/powerpoint/2010/main" val="3401706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err="1">
                <a:solidFill>
                  <a:schemeClr val="bg1"/>
                </a:solidFill>
              </a:rPr>
              <a:t>RutwikStuffCorp</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14" name="TextBox 13">
            <a:extLst>
              <a:ext uri="{FF2B5EF4-FFF2-40B4-BE49-F238E27FC236}">
                <a16:creationId xmlns:a16="http://schemas.microsoft.com/office/drawing/2014/main" id="{EB7EB82E-14CC-3592-1211-A8E7258BCBD2}"/>
              </a:ext>
            </a:extLst>
          </p:cNvPr>
          <p:cNvSpPr txBox="1"/>
          <p:nvPr/>
        </p:nvSpPr>
        <p:spPr>
          <a:xfrm>
            <a:off x="1714500" y="1374546"/>
            <a:ext cx="8568676" cy="446276"/>
          </a:xfrm>
          <a:prstGeom prst="rect">
            <a:avLst/>
          </a:prstGeom>
          <a:noFill/>
        </p:spPr>
        <p:txBody>
          <a:bodyPr wrap="square" rtlCol="0">
            <a:spAutoFit/>
          </a:bodyPr>
          <a:lstStyle/>
          <a:p>
            <a:r>
              <a:rPr lang="en-CA" sz="2300" dirty="0">
                <a:solidFill>
                  <a:schemeClr val="bg1"/>
                </a:solidFill>
              </a:rPr>
              <a:t>Please enter your password to continue connecting to the network.</a:t>
            </a:r>
            <a:endParaRPr lang="en-US" sz="2300" dirty="0">
              <a:solidFill>
                <a:schemeClr val="bg1"/>
              </a:solidFill>
            </a:endParaRPr>
          </a:p>
        </p:txBody>
      </p:sp>
      <p:pic>
        <p:nvPicPr>
          <p:cNvPr id="8" name="Picture 7">
            <a:hlinkClick r:id="" action="ppaction://hlinkshowjump?jump=previousslide"/>
            <a:extLst>
              <a:ext uri="{FF2B5EF4-FFF2-40B4-BE49-F238E27FC236}">
                <a16:creationId xmlns:a16="http://schemas.microsoft.com/office/drawing/2014/main" id="{EF29B8E2-E1C3-9C1D-8FAB-47D4A3EC222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10220381" y="917038"/>
            <a:ext cx="142819" cy="142819"/>
          </a:xfrm>
          <a:prstGeom prst="rect">
            <a:avLst/>
          </a:prstGeom>
        </p:spPr>
      </p:pic>
      <p:sp>
        <p:nvSpPr>
          <p:cNvPr id="21" name="Rectangle: Rounded Corners 20">
            <a:hlinkClick r:id="" action="ppaction://hlinkshowjump?jump=nextslide"/>
            <a:extLst>
              <a:ext uri="{FF2B5EF4-FFF2-40B4-BE49-F238E27FC236}">
                <a16:creationId xmlns:a16="http://schemas.microsoft.com/office/drawing/2014/main" id="{B08A81D3-A8B6-9080-463B-F83561D780BD}"/>
              </a:ext>
            </a:extLst>
          </p:cNvPr>
          <p:cNvSpPr/>
          <p:nvPr/>
        </p:nvSpPr>
        <p:spPr>
          <a:xfrm>
            <a:off x="1750218" y="2172840"/>
            <a:ext cx="4229667"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Rounded Corners 22">
            <a:hlinkClick r:id="" action="ppaction://hlinkshowjump?jump=previousslide"/>
            <a:extLst>
              <a:ext uri="{FF2B5EF4-FFF2-40B4-BE49-F238E27FC236}">
                <a16:creationId xmlns:a16="http://schemas.microsoft.com/office/drawing/2014/main" id="{666E0546-B9EC-CAC7-435B-3BA3A470815D}"/>
              </a:ext>
            </a:extLst>
          </p:cNvPr>
          <p:cNvSpPr/>
          <p:nvPr/>
        </p:nvSpPr>
        <p:spPr>
          <a:xfrm>
            <a:off x="8204727"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a:t>
            </a:r>
          </a:p>
        </p:txBody>
      </p:sp>
    </p:spTree>
    <p:extLst>
      <p:ext uri="{BB962C8B-B14F-4D97-AF65-F5344CB8AC3E}">
        <p14:creationId xmlns:p14="http://schemas.microsoft.com/office/powerpoint/2010/main" val="3971574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err="1">
                <a:solidFill>
                  <a:schemeClr val="bg1"/>
                </a:solidFill>
              </a:rPr>
              <a:t>RutwikStuffCorp</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14" name="TextBox 13">
            <a:extLst>
              <a:ext uri="{FF2B5EF4-FFF2-40B4-BE49-F238E27FC236}">
                <a16:creationId xmlns:a16="http://schemas.microsoft.com/office/drawing/2014/main" id="{EB7EB82E-14CC-3592-1211-A8E7258BCBD2}"/>
              </a:ext>
            </a:extLst>
          </p:cNvPr>
          <p:cNvSpPr txBox="1"/>
          <p:nvPr/>
        </p:nvSpPr>
        <p:spPr>
          <a:xfrm>
            <a:off x="1714500" y="1374546"/>
            <a:ext cx="8568676" cy="446276"/>
          </a:xfrm>
          <a:prstGeom prst="rect">
            <a:avLst/>
          </a:prstGeom>
          <a:noFill/>
        </p:spPr>
        <p:txBody>
          <a:bodyPr wrap="square" rtlCol="0">
            <a:spAutoFit/>
          </a:bodyPr>
          <a:lstStyle/>
          <a:p>
            <a:r>
              <a:rPr lang="en-CA" sz="2300" dirty="0">
                <a:solidFill>
                  <a:schemeClr val="bg1"/>
                </a:solidFill>
              </a:rPr>
              <a:t>Please enter your password to continue connecting to the network.</a:t>
            </a:r>
            <a:endParaRPr lang="en-US" sz="2300" dirty="0">
              <a:solidFill>
                <a:schemeClr val="bg1"/>
              </a:solidFill>
            </a:endParaRPr>
          </a:p>
        </p:txBody>
      </p:sp>
      <p:pic>
        <p:nvPicPr>
          <p:cNvPr id="8" name="Picture 7">
            <a:hlinkClick r:id="" action="ppaction://hlinkshowjump?jump=previousslide"/>
            <a:extLst>
              <a:ext uri="{FF2B5EF4-FFF2-40B4-BE49-F238E27FC236}">
                <a16:creationId xmlns:a16="http://schemas.microsoft.com/office/drawing/2014/main" id="{EF29B8E2-E1C3-9C1D-8FAB-47D4A3EC222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10220381" y="917038"/>
            <a:ext cx="142819" cy="142819"/>
          </a:xfrm>
          <a:prstGeom prst="rect">
            <a:avLst/>
          </a:prstGeom>
        </p:spPr>
      </p:pic>
      <p:sp>
        <p:nvSpPr>
          <p:cNvPr id="21" name="Rectangle: Rounded Corners 20">
            <a:hlinkClick r:id="" action="ppaction://hlinkshowjump?jump=nextslide"/>
            <a:extLst>
              <a:ext uri="{FF2B5EF4-FFF2-40B4-BE49-F238E27FC236}">
                <a16:creationId xmlns:a16="http://schemas.microsoft.com/office/drawing/2014/main" id="{B08A81D3-A8B6-9080-463B-F83561D780BD}"/>
              </a:ext>
            </a:extLst>
          </p:cNvPr>
          <p:cNvSpPr/>
          <p:nvPr/>
        </p:nvSpPr>
        <p:spPr>
          <a:xfrm>
            <a:off x="1750218" y="2172840"/>
            <a:ext cx="4229667"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Rounded Corners 22">
            <a:hlinkClick r:id="" action="ppaction://hlinkshowjump?jump=previousslide"/>
            <a:extLst>
              <a:ext uri="{FF2B5EF4-FFF2-40B4-BE49-F238E27FC236}">
                <a16:creationId xmlns:a16="http://schemas.microsoft.com/office/drawing/2014/main" id="{666E0546-B9EC-CAC7-435B-3BA3A470815D}"/>
              </a:ext>
            </a:extLst>
          </p:cNvPr>
          <p:cNvSpPr/>
          <p:nvPr/>
        </p:nvSpPr>
        <p:spPr>
          <a:xfrm>
            <a:off x="8204727"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a:t>
            </a:r>
          </a:p>
        </p:txBody>
      </p:sp>
      <p:sp>
        <p:nvSpPr>
          <p:cNvPr id="6" name="TextBox 5">
            <a:extLst>
              <a:ext uri="{FF2B5EF4-FFF2-40B4-BE49-F238E27FC236}">
                <a16:creationId xmlns:a16="http://schemas.microsoft.com/office/drawing/2014/main" id="{E0F1997F-DDFB-CFF9-CF87-1CCC65487188}"/>
              </a:ext>
            </a:extLst>
          </p:cNvPr>
          <p:cNvSpPr txBox="1"/>
          <p:nvPr/>
        </p:nvSpPr>
        <p:spPr>
          <a:xfrm>
            <a:off x="1714500" y="2245031"/>
            <a:ext cx="3293009" cy="261610"/>
          </a:xfrm>
          <a:prstGeom prst="rect">
            <a:avLst/>
          </a:prstGeom>
          <a:noFill/>
        </p:spPr>
        <p:txBody>
          <a:bodyPr wrap="square" rtlCol="0">
            <a:spAutoFit/>
          </a:bodyPr>
          <a:lstStyle/>
          <a:p>
            <a:r>
              <a:rPr lang="en-CA" sz="1100" b="1" i="0" dirty="0">
                <a:solidFill>
                  <a:schemeClr val="bg1"/>
                </a:solidFill>
                <a:effectLst/>
                <a:latin typeface="Aptos (Body)"/>
              </a:rPr>
              <a:t>***********************</a:t>
            </a:r>
            <a:endParaRPr lang="en-CA" sz="1100" b="1" dirty="0">
              <a:solidFill>
                <a:schemeClr val="bg1"/>
              </a:solidFill>
              <a:latin typeface="Aptos (Body)"/>
            </a:endParaRPr>
          </a:p>
        </p:txBody>
      </p:sp>
    </p:spTree>
    <p:extLst>
      <p:ext uri="{BB962C8B-B14F-4D97-AF65-F5344CB8AC3E}">
        <p14:creationId xmlns:p14="http://schemas.microsoft.com/office/powerpoint/2010/main" val="3729740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200"/>
                                  </p:iterate>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Pick your wallpaper.</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pic>
        <p:nvPicPr>
          <p:cNvPr id="6" name="Picture 5" descr="A screenshot of a computer&#10;&#10;Description automatically generated">
            <a:extLst>
              <a:ext uri="{FF2B5EF4-FFF2-40B4-BE49-F238E27FC236}">
                <a16:creationId xmlns:a16="http://schemas.microsoft.com/office/drawing/2014/main" id="{8F20B613-E2B5-5DFA-3757-92F31668E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523" y="1733216"/>
            <a:ext cx="1560101" cy="872824"/>
          </a:xfrm>
          <a:prstGeom prst="rect">
            <a:avLst/>
          </a:prstGeom>
        </p:spPr>
      </p:pic>
      <p:pic>
        <p:nvPicPr>
          <p:cNvPr id="9" name="Picture 8" descr="A computer screen with a blue background&#10;&#10;Description automatically generated">
            <a:extLst>
              <a:ext uri="{FF2B5EF4-FFF2-40B4-BE49-F238E27FC236}">
                <a16:creationId xmlns:a16="http://schemas.microsoft.com/office/drawing/2014/main" id="{2FA6B8BF-5625-54B3-0B21-A43DEF65D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284" y="1733216"/>
            <a:ext cx="1579556" cy="871209"/>
          </a:xfrm>
          <a:prstGeom prst="rect">
            <a:avLst/>
          </a:prstGeom>
        </p:spPr>
      </p:pic>
      <p:pic>
        <p:nvPicPr>
          <p:cNvPr id="10" name="Picture 9">
            <a:hlinkClick r:id="" action="ppaction://hlinkshowjump?jump=nextslide"/>
            <a:extLst>
              <a:ext uri="{FF2B5EF4-FFF2-40B4-BE49-F238E27FC236}">
                <a16:creationId xmlns:a16="http://schemas.microsoft.com/office/drawing/2014/main" id="{E98F69A9-7F22-3461-2F92-7ABF493DD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62385" y="1733215"/>
            <a:ext cx="1553997" cy="871209"/>
          </a:xfrm>
          <a:prstGeom prst="rect">
            <a:avLst/>
          </a:prstGeom>
        </p:spPr>
      </p:pic>
      <p:sp>
        <p:nvSpPr>
          <p:cNvPr id="11" name="Rectangle 10">
            <a:extLst>
              <a:ext uri="{FF2B5EF4-FFF2-40B4-BE49-F238E27FC236}">
                <a16:creationId xmlns:a16="http://schemas.microsoft.com/office/drawing/2014/main" id="{263A8570-1563-483B-DB62-E062B86D5C93}"/>
              </a:ext>
            </a:extLst>
          </p:cNvPr>
          <p:cNvSpPr/>
          <p:nvPr/>
        </p:nvSpPr>
        <p:spPr>
          <a:xfrm>
            <a:off x="7315927" y="1733215"/>
            <a:ext cx="1553997" cy="8712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Add with solid fill">
            <a:extLst>
              <a:ext uri="{FF2B5EF4-FFF2-40B4-BE49-F238E27FC236}">
                <a16:creationId xmlns:a16="http://schemas.microsoft.com/office/drawing/2014/main" id="{C9ECB3B6-7030-25E8-4449-B140E0D6C3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4398" y="1922681"/>
            <a:ext cx="477054" cy="477054"/>
          </a:xfrm>
          <a:prstGeom prst="rect">
            <a:avLst/>
          </a:prstGeom>
        </p:spPr>
      </p:pic>
      <p:sp>
        <p:nvSpPr>
          <p:cNvPr id="14" name="TextBox 13">
            <a:extLst>
              <a:ext uri="{FF2B5EF4-FFF2-40B4-BE49-F238E27FC236}">
                <a16:creationId xmlns:a16="http://schemas.microsoft.com/office/drawing/2014/main" id="{EB7EB82E-14CC-3592-1211-A8E7258BCBD2}"/>
              </a:ext>
            </a:extLst>
          </p:cNvPr>
          <p:cNvSpPr txBox="1"/>
          <p:nvPr/>
        </p:nvSpPr>
        <p:spPr>
          <a:xfrm>
            <a:off x="1794523" y="3067665"/>
            <a:ext cx="8568676" cy="800219"/>
          </a:xfrm>
          <a:prstGeom prst="rect">
            <a:avLst/>
          </a:prstGeom>
          <a:noFill/>
        </p:spPr>
        <p:txBody>
          <a:bodyPr wrap="square" rtlCol="0">
            <a:spAutoFit/>
          </a:bodyPr>
          <a:lstStyle/>
          <a:p>
            <a:r>
              <a:rPr lang="en-CA" sz="2300" dirty="0">
                <a:solidFill>
                  <a:schemeClr val="bg1"/>
                </a:solidFill>
              </a:rPr>
              <a:t>Your wallpaper is used as your background, you can always change it later in settings.</a:t>
            </a:r>
            <a:endParaRPr lang="en-US" sz="2300" dirty="0">
              <a:solidFill>
                <a:schemeClr val="bg1"/>
              </a:solidFill>
            </a:endParaRPr>
          </a:p>
        </p:txBody>
      </p:sp>
    </p:spTree>
    <p:extLst>
      <p:ext uri="{BB962C8B-B14F-4D97-AF65-F5344CB8AC3E}">
        <p14:creationId xmlns:p14="http://schemas.microsoft.com/office/powerpoint/2010/main" val="1227804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Choose an account type.</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US" dirty="0">
                <a:solidFill>
                  <a:schemeClr val="bg1"/>
                </a:solidFill>
              </a:rPr>
              <a:t>Choose if you want to use a Microsoft Account, or if you want to just  have a local account.</a:t>
            </a:r>
          </a:p>
        </p:txBody>
      </p:sp>
      <p:sp>
        <p:nvSpPr>
          <p:cNvPr id="8" name="Rectangle: Rounded Corners 7">
            <a:hlinkClick r:id="" action="ppaction://hlinkshowjump?jump=nextslide"/>
            <a:extLst>
              <a:ext uri="{FF2B5EF4-FFF2-40B4-BE49-F238E27FC236}">
                <a16:creationId xmlns:a16="http://schemas.microsoft.com/office/drawing/2014/main" id="{6E4A21C5-66BF-0F9F-BC4A-BBF764A65C0A}"/>
              </a:ext>
            </a:extLst>
          </p:cNvPr>
          <p:cNvSpPr/>
          <p:nvPr/>
        </p:nvSpPr>
        <p:spPr>
          <a:xfrm>
            <a:off x="1732359" y="1996736"/>
            <a:ext cx="8612981" cy="1629903"/>
          </a:xfrm>
          <a:prstGeom prst="roundRect">
            <a:avLst>
              <a:gd name="adj" fmla="val 2419"/>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Rounded Corners 9">
            <a:hlinkClick r:id="" action="ppaction://hlinkshowjump?jump=nextslide"/>
            <a:extLst>
              <a:ext uri="{FF2B5EF4-FFF2-40B4-BE49-F238E27FC236}">
                <a16:creationId xmlns:a16="http://schemas.microsoft.com/office/drawing/2014/main" id="{5B890D9D-170D-47F6-9F7F-9AD1DE99FBA3}"/>
              </a:ext>
            </a:extLst>
          </p:cNvPr>
          <p:cNvSpPr/>
          <p:nvPr/>
        </p:nvSpPr>
        <p:spPr>
          <a:xfrm>
            <a:off x="1732358" y="3704169"/>
            <a:ext cx="8612981" cy="1629903"/>
          </a:xfrm>
          <a:prstGeom prst="roundRect">
            <a:avLst>
              <a:gd name="adj" fmla="val 2419"/>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Microsoft Logo Icon PNG Image - PurePNG | Free transparent CC0 PNG ...">
            <a:extLst>
              <a:ext uri="{FF2B5EF4-FFF2-40B4-BE49-F238E27FC236}">
                <a16:creationId xmlns:a16="http://schemas.microsoft.com/office/drawing/2014/main" id="{CEF47C80-3019-9CEE-312C-7FC46647D0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945" y="2318881"/>
            <a:ext cx="1080067" cy="10800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8DB9990-4C97-3EA3-EC6D-AA33B840125E}"/>
              </a:ext>
            </a:extLst>
          </p:cNvPr>
          <p:cNvSpPr txBox="1"/>
          <p:nvPr/>
        </p:nvSpPr>
        <p:spPr>
          <a:xfrm>
            <a:off x="3083071" y="2037913"/>
            <a:ext cx="4028929" cy="477054"/>
          </a:xfrm>
          <a:prstGeom prst="rect">
            <a:avLst/>
          </a:prstGeom>
          <a:noFill/>
        </p:spPr>
        <p:txBody>
          <a:bodyPr wrap="square" lIns="91440" tIns="45720" rIns="91440" bIns="45720" rtlCol="0" anchor="t">
            <a:spAutoFit/>
          </a:bodyPr>
          <a:lstStyle/>
          <a:p>
            <a:r>
              <a:rPr lang="en-US" sz="2500" dirty="0">
                <a:solidFill>
                  <a:schemeClr val="bg1"/>
                </a:solidFill>
              </a:rPr>
              <a:t>Microsoft Account</a:t>
            </a:r>
            <a:endParaRPr lang="en-US" dirty="0"/>
          </a:p>
        </p:txBody>
      </p:sp>
      <p:sp>
        <p:nvSpPr>
          <p:cNvPr id="14" name="TextBox 13">
            <a:extLst>
              <a:ext uri="{FF2B5EF4-FFF2-40B4-BE49-F238E27FC236}">
                <a16:creationId xmlns:a16="http://schemas.microsoft.com/office/drawing/2014/main" id="{0A7E10CC-4DE5-C34C-0352-2003F1294BFF}"/>
              </a:ext>
            </a:extLst>
          </p:cNvPr>
          <p:cNvSpPr txBox="1"/>
          <p:nvPr/>
        </p:nvSpPr>
        <p:spPr>
          <a:xfrm>
            <a:off x="3083071" y="2533323"/>
            <a:ext cx="7199984" cy="646331"/>
          </a:xfrm>
          <a:prstGeom prst="rect">
            <a:avLst/>
          </a:prstGeom>
          <a:noFill/>
        </p:spPr>
        <p:txBody>
          <a:bodyPr wrap="square" lIns="91440" tIns="45720" rIns="91440" bIns="45720" rtlCol="0" anchor="t">
            <a:spAutoFit/>
          </a:bodyPr>
          <a:lstStyle/>
          <a:p>
            <a:r>
              <a:rPr lang="en-US" dirty="0">
                <a:solidFill>
                  <a:schemeClr val="bg1"/>
                </a:solidFill>
              </a:rPr>
              <a:t>A Microsoft Account is used to sync your devices, use find my, and  to backup your device, and use OneDrive.</a:t>
            </a:r>
          </a:p>
        </p:txBody>
      </p:sp>
      <p:pic>
        <p:nvPicPr>
          <p:cNvPr id="1028" name="Picture 4" descr="Windows 11 by Rajaniraiyn">
            <a:hlinkClick r:id="" action="ppaction://hlinkshowjump?jump=nextslide"/>
            <a:extLst>
              <a:ext uri="{FF2B5EF4-FFF2-40B4-BE49-F238E27FC236}">
                <a16:creationId xmlns:a16="http://schemas.microsoft.com/office/drawing/2014/main" id="{465CE48E-CA55-465C-45F3-93E4437E9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945" y="3887287"/>
            <a:ext cx="1080067" cy="10800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 action="ppaction://hlinkshowjump?jump=nextslide"/>
            <a:extLst>
              <a:ext uri="{FF2B5EF4-FFF2-40B4-BE49-F238E27FC236}">
                <a16:creationId xmlns:a16="http://schemas.microsoft.com/office/drawing/2014/main" id="{B953488D-208B-409A-312D-1481A9CDE476}"/>
              </a:ext>
            </a:extLst>
          </p:cNvPr>
          <p:cNvSpPr txBox="1"/>
          <p:nvPr/>
        </p:nvSpPr>
        <p:spPr>
          <a:xfrm>
            <a:off x="3083070" y="3689674"/>
            <a:ext cx="4028929" cy="477054"/>
          </a:xfrm>
          <a:prstGeom prst="rect">
            <a:avLst/>
          </a:prstGeom>
          <a:noFill/>
        </p:spPr>
        <p:txBody>
          <a:bodyPr wrap="square" lIns="91440" tIns="45720" rIns="91440" bIns="45720" rtlCol="0" anchor="t">
            <a:spAutoFit/>
          </a:bodyPr>
          <a:lstStyle/>
          <a:p>
            <a:r>
              <a:rPr lang="en-US" sz="2500" dirty="0">
                <a:solidFill>
                  <a:schemeClr val="bg1"/>
                </a:solidFill>
              </a:rPr>
              <a:t>Local Account</a:t>
            </a:r>
            <a:endParaRPr lang="en-US" dirty="0"/>
          </a:p>
        </p:txBody>
      </p:sp>
      <p:sp>
        <p:nvSpPr>
          <p:cNvPr id="16" name="TextBox 15">
            <a:hlinkClick r:id="" action="ppaction://hlinkshowjump?jump=nextslide"/>
            <a:extLst>
              <a:ext uri="{FF2B5EF4-FFF2-40B4-BE49-F238E27FC236}">
                <a16:creationId xmlns:a16="http://schemas.microsoft.com/office/drawing/2014/main" id="{64A06A1E-0EC9-7F4E-754E-29F8E828EC8C}"/>
              </a:ext>
            </a:extLst>
          </p:cNvPr>
          <p:cNvSpPr txBox="1"/>
          <p:nvPr/>
        </p:nvSpPr>
        <p:spPr>
          <a:xfrm>
            <a:off x="3096646" y="4151154"/>
            <a:ext cx="7199984" cy="923330"/>
          </a:xfrm>
          <a:prstGeom prst="rect">
            <a:avLst/>
          </a:prstGeom>
          <a:noFill/>
        </p:spPr>
        <p:txBody>
          <a:bodyPr wrap="square" lIns="91440" tIns="45720" rIns="91440" bIns="45720" rtlCol="0" anchor="t">
            <a:spAutoFit/>
          </a:bodyPr>
          <a:lstStyle/>
          <a:p>
            <a:r>
              <a:rPr lang="en-US" dirty="0">
                <a:solidFill>
                  <a:schemeClr val="bg1"/>
                </a:solidFill>
              </a:rPr>
              <a:t>A Local Account is the classic experience, which can be used with all of the basic features, for example Microsoft Teams, and you can still download apps from the Microsoft Store.</a:t>
            </a:r>
          </a:p>
        </p:txBody>
      </p:sp>
    </p:spTree>
    <p:extLst>
      <p:ext uri="{BB962C8B-B14F-4D97-AF65-F5344CB8AC3E}">
        <p14:creationId xmlns:p14="http://schemas.microsoft.com/office/powerpoint/2010/main" val="215330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rtlCol="0">
            <a:spAutoFit/>
          </a:bodyPr>
          <a:lstStyle/>
          <a:p>
            <a:r>
              <a:rPr lang="en-US" sz="2500" dirty="0">
                <a:solidFill>
                  <a:schemeClr val="bg1"/>
                </a:solidFill>
              </a:rPr>
              <a:t>Welcome to the setup</a:t>
            </a:r>
          </a:p>
        </p:txBody>
      </p:sp>
      <p:sp>
        <p:nvSpPr>
          <p:cNvPr id="6" name="TextBox 5">
            <a:extLst>
              <a:ext uri="{FF2B5EF4-FFF2-40B4-BE49-F238E27FC236}">
                <a16:creationId xmlns:a16="http://schemas.microsoft.com/office/drawing/2014/main" id="{EDAF1505-AA60-72CE-B117-252FF683A1BC}"/>
              </a:ext>
            </a:extLst>
          </p:cNvPr>
          <p:cNvSpPr txBox="1"/>
          <p:nvPr/>
        </p:nvSpPr>
        <p:spPr>
          <a:xfrm>
            <a:off x="1750219" y="1362477"/>
            <a:ext cx="8648700" cy="369332"/>
          </a:xfrm>
          <a:prstGeom prst="rect">
            <a:avLst/>
          </a:prstGeom>
          <a:noFill/>
        </p:spPr>
        <p:txBody>
          <a:bodyPr wrap="square" rtlCol="0">
            <a:spAutoFit/>
          </a:bodyPr>
          <a:lstStyle/>
          <a:p>
            <a:r>
              <a:rPr lang="en-US" dirty="0">
                <a:solidFill>
                  <a:schemeClr val="bg1"/>
                </a:solidFill>
              </a:rPr>
              <a:t>This setup guide will help you setup Windows 7 24H2</a:t>
            </a:r>
          </a:p>
        </p:txBody>
      </p:sp>
      <p:sp>
        <p:nvSpPr>
          <p:cNvPr id="7" name="Rectangle: Rounded Corners 6">
            <a:extLst>
              <a:ext uri="{FF2B5EF4-FFF2-40B4-BE49-F238E27FC236}">
                <a16:creationId xmlns:a16="http://schemas.microsoft.com/office/drawing/2014/main" id="{79FB7CB5-C5F9-D058-2E43-47EE316724CE}"/>
              </a:ext>
            </a:extLst>
          </p:cNvPr>
          <p:cNvSpPr/>
          <p:nvPr/>
        </p:nvSpPr>
        <p:spPr>
          <a:xfrm>
            <a:off x="5053541" y="2665261"/>
            <a:ext cx="1419225" cy="514350"/>
          </a:xfrm>
          <a:prstGeom prst="roundRect">
            <a:avLst>
              <a:gd name="adj" fmla="val 6642"/>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English (US)</a:t>
            </a:r>
          </a:p>
        </p:txBody>
      </p:sp>
      <p:sp>
        <p:nvSpPr>
          <p:cNvPr id="8" name="Rectangle: Rounded Corners 7">
            <a:extLst>
              <a:ext uri="{FF2B5EF4-FFF2-40B4-BE49-F238E27FC236}">
                <a16:creationId xmlns:a16="http://schemas.microsoft.com/office/drawing/2014/main" id="{608109EA-F3A3-0E2D-C788-22302B6E9095}"/>
              </a:ext>
            </a:extLst>
          </p:cNvPr>
          <p:cNvSpPr/>
          <p:nvPr/>
        </p:nvSpPr>
        <p:spPr>
          <a:xfrm>
            <a:off x="5053541" y="3276601"/>
            <a:ext cx="1419225" cy="514350"/>
          </a:xfrm>
          <a:prstGeom prst="roundRect">
            <a:avLst>
              <a:gd name="adj" fmla="val 9315"/>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English</a:t>
            </a:r>
          </a:p>
        </p:txBody>
      </p:sp>
      <p:sp>
        <p:nvSpPr>
          <p:cNvPr id="9" name="Rectangle: Rounded Corners 8">
            <a:extLst>
              <a:ext uri="{FF2B5EF4-FFF2-40B4-BE49-F238E27FC236}">
                <a16:creationId xmlns:a16="http://schemas.microsoft.com/office/drawing/2014/main" id="{34E27CBA-9794-5DFE-20E3-A913AB52D5F9}"/>
              </a:ext>
            </a:extLst>
          </p:cNvPr>
          <p:cNvSpPr/>
          <p:nvPr/>
        </p:nvSpPr>
        <p:spPr>
          <a:xfrm>
            <a:off x="5053541" y="3887941"/>
            <a:ext cx="1419225" cy="514350"/>
          </a:xfrm>
          <a:prstGeom prst="roundRect">
            <a:avLst>
              <a:gd name="adj" fmla="val 7979"/>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a:t>
            </a:r>
          </a:p>
        </p:txBody>
      </p:sp>
      <p:sp>
        <p:nvSpPr>
          <p:cNvPr id="10" name="Rectangle: Rounded Corners 9">
            <a:hlinkClick r:id="" action="ppaction://hlinkshowjump?jump=nextslide"/>
            <a:extLst>
              <a:ext uri="{FF2B5EF4-FFF2-40B4-BE49-F238E27FC236}">
                <a16:creationId xmlns:a16="http://schemas.microsoft.com/office/drawing/2014/main" id="{9B9C7BCF-4CA6-2E70-4ED9-F9CDBD088C86}"/>
              </a:ext>
            </a:extLst>
          </p:cNvPr>
          <p:cNvSpPr/>
          <p:nvPr/>
        </p:nvSpPr>
        <p:spPr>
          <a:xfrm>
            <a:off x="9338733" y="541020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pic>
        <p:nvPicPr>
          <p:cNvPr id="4" name="Picture 3">
            <a:extLst>
              <a:ext uri="{FF2B5EF4-FFF2-40B4-BE49-F238E27FC236}">
                <a16:creationId xmlns:a16="http://schemas.microsoft.com/office/drawing/2014/main" id="{F69C8875-94EE-D42B-405D-66EE047E217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0220381" y="917038"/>
            <a:ext cx="142819" cy="142819"/>
          </a:xfrm>
          <a:prstGeom prst="rect">
            <a:avLst/>
          </a:prstGeom>
        </p:spPr>
      </p:pic>
    </p:spTree>
    <p:extLst>
      <p:ext uri="{BB962C8B-B14F-4D97-AF65-F5344CB8AC3E}">
        <p14:creationId xmlns:p14="http://schemas.microsoft.com/office/powerpoint/2010/main" val="2140691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Choose an account type.</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US" dirty="0">
                <a:solidFill>
                  <a:schemeClr val="bg1"/>
                </a:solidFill>
              </a:rPr>
              <a:t>Choose if you want to use a Microsoft Account, or if you want to just  have a local account.</a:t>
            </a:r>
          </a:p>
        </p:txBody>
      </p:sp>
      <p:sp>
        <p:nvSpPr>
          <p:cNvPr id="8" name="Rectangle: Rounded Corners 7">
            <a:hlinkClick r:id="" action="ppaction://hlinkshowjump?jump=nextslide"/>
            <a:extLst>
              <a:ext uri="{FF2B5EF4-FFF2-40B4-BE49-F238E27FC236}">
                <a16:creationId xmlns:a16="http://schemas.microsoft.com/office/drawing/2014/main" id="{6E4A21C5-66BF-0F9F-BC4A-BBF764A65C0A}"/>
              </a:ext>
            </a:extLst>
          </p:cNvPr>
          <p:cNvSpPr/>
          <p:nvPr/>
        </p:nvSpPr>
        <p:spPr>
          <a:xfrm>
            <a:off x="1732359" y="1996736"/>
            <a:ext cx="8612981" cy="1629903"/>
          </a:xfrm>
          <a:prstGeom prst="roundRect">
            <a:avLst>
              <a:gd name="adj" fmla="val 2419"/>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Rounded Corners 9">
            <a:hlinkClick r:id="" action="ppaction://hlinkshowjump?jump=nextslide"/>
            <a:extLst>
              <a:ext uri="{FF2B5EF4-FFF2-40B4-BE49-F238E27FC236}">
                <a16:creationId xmlns:a16="http://schemas.microsoft.com/office/drawing/2014/main" id="{5B890D9D-170D-47F6-9F7F-9AD1DE99FBA3}"/>
              </a:ext>
            </a:extLst>
          </p:cNvPr>
          <p:cNvSpPr/>
          <p:nvPr/>
        </p:nvSpPr>
        <p:spPr>
          <a:xfrm>
            <a:off x="1732358" y="3704169"/>
            <a:ext cx="8612981" cy="1629903"/>
          </a:xfrm>
          <a:prstGeom prst="roundRect">
            <a:avLst>
              <a:gd name="adj" fmla="val 2419"/>
            </a:avLst>
          </a:prstGeom>
          <a:solidFill>
            <a:srgbClr val="0070C0"/>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Microsoft Logo Icon PNG Image - PurePNG | Free transparent CC0 PNG ...">
            <a:extLst>
              <a:ext uri="{FF2B5EF4-FFF2-40B4-BE49-F238E27FC236}">
                <a16:creationId xmlns:a16="http://schemas.microsoft.com/office/drawing/2014/main" id="{CEF47C80-3019-9CEE-312C-7FC46647D0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945" y="2318881"/>
            <a:ext cx="1080067" cy="10800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8DB9990-4C97-3EA3-EC6D-AA33B840125E}"/>
              </a:ext>
            </a:extLst>
          </p:cNvPr>
          <p:cNvSpPr txBox="1"/>
          <p:nvPr/>
        </p:nvSpPr>
        <p:spPr>
          <a:xfrm>
            <a:off x="3083071" y="2037913"/>
            <a:ext cx="4028929" cy="477054"/>
          </a:xfrm>
          <a:prstGeom prst="rect">
            <a:avLst/>
          </a:prstGeom>
          <a:noFill/>
        </p:spPr>
        <p:txBody>
          <a:bodyPr wrap="square" lIns="91440" tIns="45720" rIns="91440" bIns="45720" rtlCol="0" anchor="t">
            <a:spAutoFit/>
          </a:bodyPr>
          <a:lstStyle/>
          <a:p>
            <a:r>
              <a:rPr lang="en-US" sz="2500" dirty="0">
                <a:solidFill>
                  <a:schemeClr val="bg1"/>
                </a:solidFill>
              </a:rPr>
              <a:t>Microsoft Account</a:t>
            </a:r>
            <a:endParaRPr lang="en-US" dirty="0"/>
          </a:p>
        </p:txBody>
      </p:sp>
      <p:sp>
        <p:nvSpPr>
          <p:cNvPr id="14" name="TextBox 13">
            <a:extLst>
              <a:ext uri="{FF2B5EF4-FFF2-40B4-BE49-F238E27FC236}">
                <a16:creationId xmlns:a16="http://schemas.microsoft.com/office/drawing/2014/main" id="{0A7E10CC-4DE5-C34C-0352-2003F1294BFF}"/>
              </a:ext>
            </a:extLst>
          </p:cNvPr>
          <p:cNvSpPr txBox="1"/>
          <p:nvPr/>
        </p:nvSpPr>
        <p:spPr>
          <a:xfrm>
            <a:off x="3083071" y="2533323"/>
            <a:ext cx="7199984" cy="646331"/>
          </a:xfrm>
          <a:prstGeom prst="rect">
            <a:avLst/>
          </a:prstGeom>
          <a:noFill/>
        </p:spPr>
        <p:txBody>
          <a:bodyPr wrap="square" lIns="91440" tIns="45720" rIns="91440" bIns="45720" rtlCol="0" anchor="t">
            <a:spAutoFit/>
          </a:bodyPr>
          <a:lstStyle/>
          <a:p>
            <a:r>
              <a:rPr lang="en-US" dirty="0">
                <a:solidFill>
                  <a:schemeClr val="bg1"/>
                </a:solidFill>
              </a:rPr>
              <a:t>A Microsoft Account is used to sync your devices, use find my, and  to backup your device, and use OneDrive.</a:t>
            </a:r>
          </a:p>
        </p:txBody>
      </p:sp>
      <p:pic>
        <p:nvPicPr>
          <p:cNvPr id="1028" name="Picture 4" descr="Windows 11 by Rajaniraiyn">
            <a:hlinkClick r:id="" action="ppaction://hlinkshowjump?jump=nextslide"/>
            <a:extLst>
              <a:ext uri="{FF2B5EF4-FFF2-40B4-BE49-F238E27FC236}">
                <a16:creationId xmlns:a16="http://schemas.microsoft.com/office/drawing/2014/main" id="{465CE48E-CA55-465C-45F3-93E4437E9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945" y="3887287"/>
            <a:ext cx="1080067" cy="10800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953488D-208B-409A-312D-1481A9CDE476}"/>
              </a:ext>
            </a:extLst>
          </p:cNvPr>
          <p:cNvSpPr txBox="1"/>
          <p:nvPr/>
        </p:nvSpPr>
        <p:spPr>
          <a:xfrm>
            <a:off x="3083070" y="3689674"/>
            <a:ext cx="4028929" cy="477054"/>
          </a:xfrm>
          <a:prstGeom prst="rect">
            <a:avLst/>
          </a:prstGeom>
          <a:noFill/>
        </p:spPr>
        <p:txBody>
          <a:bodyPr wrap="square" lIns="91440" tIns="45720" rIns="91440" bIns="45720" rtlCol="0" anchor="t">
            <a:spAutoFit/>
          </a:bodyPr>
          <a:lstStyle/>
          <a:p>
            <a:r>
              <a:rPr lang="en-US" sz="2500" dirty="0">
                <a:solidFill>
                  <a:schemeClr val="bg1"/>
                </a:solidFill>
              </a:rPr>
              <a:t>Local Account</a:t>
            </a:r>
            <a:endParaRPr lang="en-US" dirty="0"/>
          </a:p>
        </p:txBody>
      </p:sp>
      <p:sp>
        <p:nvSpPr>
          <p:cNvPr id="16" name="TextBox 15">
            <a:extLst>
              <a:ext uri="{FF2B5EF4-FFF2-40B4-BE49-F238E27FC236}">
                <a16:creationId xmlns:a16="http://schemas.microsoft.com/office/drawing/2014/main" id="{64A06A1E-0EC9-7F4E-754E-29F8E828EC8C}"/>
              </a:ext>
            </a:extLst>
          </p:cNvPr>
          <p:cNvSpPr txBox="1"/>
          <p:nvPr/>
        </p:nvSpPr>
        <p:spPr>
          <a:xfrm>
            <a:off x="3096646" y="4151154"/>
            <a:ext cx="7199984" cy="923330"/>
          </a:xfrm>
          <a:prstGeom prst="rect">
            <a:avLst/>
          </a:prstGeom>
          <a:noFill/>
        </p:spPr>
        <p:txBody>
          <a:bodyPr wrap="square" lIns="91440" tIns="45720" rIns="91440" bIns="45720" rtlCol="0" anchor="t">
            <a:spAutoFit/>
          </a:bodyPr>
          <a:lstStyle/>
          <a:p>
            <a:r>
              <a:rPr lang="en-US" dirty="0">
                <a:solidFill>
                  <a:schemeClr val="bg1"/>
                </a:solidFill>
              </a:rPr>
              <a:t>A Local Account is the classic experience, which can be used with all of the basic features, for example Microsoft Teams, and you can still download apps from the Microsoft Store.</a:t>
            </a:r>
          </a:p>
        </p:txBody>
      </p:sp>
    </p:spTree>
    <p:extLst>
      <p:ext uri="{BB962C8B-B14F-4D97-AF65-F5344CB8AC3E}">
        <p14:creationId xmlns:p14="http://schemas.microsoft.com/office/powerpoint/2010/main" val="2753786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Make your account yours</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Name your local account so that you can make your computer yours.</a:t>
            </a:r>
          </a:p>
        </p:txBody>
      </p:sp>
      <p:pic>
        <p:nvPicPr>
          <p:cNvPr id="1028" name="Picture 4" descr="Windows 11 by Rajaniraiyn">
            <a:extLst>
              <a:ext uri="{FF2B5EF4-FFF2-40B4-BE49-F238E27FC236}">
                <a16:creationId xmlns:a16="http://schemas.microsoft.com/office/drawing/2014/main" id="{465CE48E-CA55-465C-45F3-93E4437E9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770" y="2223345"/>
            <a:ext cx="1353527" cy="13535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hlinkClick r:id="" action="ppaction://hlinkshowjump?jump=nextslide"/>
            <a:extLst>
              <a:ext uri="{FF2B5EF4-FFF2-40B4-BE49-F238E27FC236}">
                <a16:creationId xmlns:a16="http://schemas.microsoft.com/office/drawing/2014/main" id="{246064C8-6A43-242E-E85E-FE0DC27F3CFE}"/>
              </a:ext>
            </a:extLst>
          </p:cNvPr>
          <p:cNvSpPr/>
          <p:nvPr/>
        </p:nvSpPr>
        <p:spPr>
          <a:xfrm>
            <a:off x="3734530" y="3998380"/>
            <a:ext cx="4229667"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4923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Make your account yours</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Name your local account so that you can make your computer yours.</a:t>
            </a:r>
          </a:p>
        </p:txBody>
      </p:sp>
      <p:pic>
        <p:nvPicPr>
          <p:cNvPr id="1028" name="Picture 4" descr="Windows 11 by Rajaniraiyn">
            <a:hlinkClick r:id="" action="ppaction://hlinkshowjump?jump=nextslide"/>
            <a:extLst>
              <a:ext uri="{FF2B5EF4-FFF2-40B4-BE49-F238E27FC236}">
                <a16:creationId xmlns:a16="http://schemas.microsoft.com/office/drawing/2014/main" id="{465CE48E-CA55-465C-45F3-93E4437E9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770" y="2223345"/>
            <a:ext cx="1353527" cy="13535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hlinkClick r:id="" action="ppaction://hlinkshowjump?jump=nextslide"/>
            <a:extLst>
              <a:ext uri="{FF2B5EF4-FFF2-40B4-BE49-F238E27FC236}">
                <a16:creationId xmlns:a16="http://schemas.microsoft.com/office/drawing/2014/main" id="{246064C8-6A43-242E-E85E-FE0DC27F3CFE}"/>
              </a:ext>
            </a:extLst>
          </p:cNvPr>
          <p:cNvSpPr/>
          <p:nvPr/>
        </p:nvSpPr>
        <p:spPr>
          <a:xfrm>
            <a:off x="3734530" y="3998380"/>
            <a:ext cx="4229667"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0BC8842-11D7-FE55-F5AD-A43F2A256EED}"/>
              </a:ext>
            </a:extLst>
          </p:cNvPr>
          <p:cNvSpPr txBox="1"/>
          <p:nvPr/>
        </p:nvSpPr>
        <p:spPr>
          <a:xfrm>
            <a:off x="3734530" y="4016710"/>
            <a:ext cx="3293009" cy="369332"/>
          </a:xfrm>
          <a:prstGeom prst="rect">
            <a:avLst/>
          </a:prstGeom>
          <a:noFill/>
        </p:spPr>
        <p:txBody>
          <a:bodyPr wrap="square" rtlCol="0">
            <a:spAutoFit/>
          </a:bodyPr>
          <a:lstStyle/>
          <a:p>
            <a:r>
              <a:rPr lang="en-CA" b="1" i="0" dirty="0">
                <a:solidFill>
                  <a:schemeClr val="bg1"/>
                </a:solidFill>
                <a:effectLst/>
                <a:latin typeface="Aptos (Body)"/>
              </a:rPr>
              <a:t>RutwikasZeb</a:t>
            </a:r>
            <a:endParaRPr lang="en-CA" b="1" dirty="0">
              <a:solidFill>
                <a:schemeClr val="bg1"/>
              </a:solidFill>
              <a:latin typeface="Aptos (Body)"/>
            </a:endParaRPr>
          </a:p>
        </p:txBody>
      </p:sp>
    </p:spTree>
    <p:extLst>
      <p:ext uri="{BB962C8B-B14F-4D97-AF65-F5344CB8AC3E}">
        <p14:creationId xmlns:p14="http://schemas.microsoft.com/office/powerpoint/2010/main" val="113365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200"/>
                                  </p:iterate>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Choose a strong password</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Choose a strong password for your account</a:t>
            </a:r>
          </a:p>
        </p:txBody>
      </p:sp>
      <p:pic>
        <p:nvPicPr>
          <p:cNvPr id="1028" name="Picture 4" descr="Windows 11 by Rajaniraiyn">
            <a:hlinkClick r:id="" action="ppaction://hlinkshowjump?jump=nextslide"/>
            <a:extLst>
              <a:ext uri="{FF2B5EF4-FFF2-40B4-BE49-F238E27FC236}">
                <a16:creationId xmlns:a16="http://schemas.microsoft.com/office/drawing/2014/main" id="{465CE48E-CA55-465C-45F3-93E4437E9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770" y="2223345"/>
            <a:ext cx="1353527" cy="13535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hlinkClick r:id="" action="ppaction://hlinkshowjump?jump=nextslide"/>
            <a:extLst>
              <a:ext uri="{FF2B5EF4-FFF2-40B4-BE49-F238E27FC236}">
                <a16:creationId xmlns:a16="http://schemas.microsoft.com/office/drawing/2014/main" id="{246064C8-6A43-242E-E85E-FE0DC27F3CFE}"/>
              </a:ext>
            </a:extLst>
          </p:cNvPr>
          <p:cNvSpPr/>
          <p:nvPr/>
        </p:nvSpPr>
        <p:spPr>
          <a:xfrm>
            <a:off x="3734530" y="3998380"/>
            <a:ext cx="4229667"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238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Choose a strong password</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Choose a strong password for your account</a:t>
            </a:r>
          </a:p>
        </p:txBody>
      </p:sp>
      <p:pic>
        <p:nvPicPr>
          <p:cNvPr id="1028" name="Picture 4" descr="Windows 11 by Rajaniraiyn">
            <a:hlinkClick r:id="" action="ppaction://hlinkshowjump?jump=nextslide"/>
            <a:extLst>
              <a:ext uri="{FF2B5EF4-FFF2-40B4-BE49-F238E27FC236}">
                <a16:creationId xmlns:a16="http://schemas.microsoft.com/office/drawing/2014/main" id="{465CE48E-CA55-465C-45F3-93E4437E9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770" y="2223345"/>
            <a:ext cx="1353527" cy="13535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hlinkClick r:id="" action="ppaction://hlinkshowjump?jump=nextslide"/>
            <a:extLst>
              <a:ext uri="{FF2B5EF4-FFF2-40B4-BE49-F238E27FC236}">
                <a16:creationId xmlns:a16="http://schemas.microsoft.com/office/drawing/2014/main" id="{246064C8-6A43-242E-E85E-FE0DC27F3CFE}"/>
              </a:ext>
            </a:extLst>
          </p:cNvPr>
          <p:cNvSpPr/>
          <p:nvPr/>
        </p:nvSpPr>
        <p:spPr>
          <a:xfrm>
            <a:off x="3734530" y="3998380"/>
            <a:ext cx="4229667"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A32F06E-7EF6-127A-6AE1-5D10AEEE0538}"/>
              </a:ext>
            </a:extLst>
          </p:cNvPr>
          <p:cNvSpPr txBox="1"/>
          <p:nvPr/>
        </p:nvSpPr>
        <p:spPr>
          <a:xfrm>
            <a:off x="3734530" y="4016710"/>
            <a:ext cx="3293009" cy="369332"/>
          </a:xfrm>
          <a:prstGeom prst="rect">
            <a:avLst/>
          </a:prstGeom>
          <a:noFill/>
        </p:spPr>
        <p:txBody>
          <a:bodyPr wrap="square" rtlCol="0">
            <a:spAutoFit/>
          </a:bodyPr>
          <a:lstStyle/>
          <a:p>
            <a:r>
              <a:rPr lang="en-CA" b="1" i="0" dirty="0">
                <a:solidFill>
                  <a:schemeClr val="bg1"/>
                </a:solidFill>
                <a:effectLst/>
                <a:latin typeface="Aptos (Body)"/>
              </a:rPr>
              <a:t>**********</a:t>
            </a:r>
            <a:endParaRPr lang="en-CA" b="1" dirty="0">
              <a:solidFill>
                <a:schemeClr val="bg1"/>
              </a:solidFill>
              <a:latin typeface="Aptos (Body)"/>
            </a:endParaRPr>
          </a:p>
        </p:txBody>
      </p:sp>
    </p:spTree>
    <p:extLst>
      <p:ext uri="{BB962C8B-B14F-4D97-AF65-F5344CB8AC3E}">
        <p14:creationId xmlns:p14="http://schemas.microsoft.com/office/powerpoint/2010/main" val="2062570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200"/>
                                  </p:iterate>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your country or region</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Please select your country or region</a:t>
            </a:r>
          </a:p>
        </p:txBody>
      </p:sp>
      <p:pic>
        <p:nvPicPr>
          <p:cNvPr id="10" name="Picture 9">
            <a:extLst>
              <a:ext uri="{FF2B5EF4-FFF2-40B4-BE49-F238E27FC236}">
                <a16:creationId xmlns:a16="http://schemas.microsoft.com/office/drawing/2014/main" id="{F17C226D-CEFE-BB22-3D58-07F3DD42D316}"/>
              </a:ext>
            </a:extLst>
          </p:cNvPr>
          <p:cNvPicPr>
            <a:picLocks noChangeAspect="1"/>
          </p:cNvPicPr>
          <p:nvPr/>
        </p:nvPicPr>
        <p:blipFill>
          <a:blip r:embed="rId4"/>
          <a:stretch>
            <a:fillRect/>
          </a:stretch>
        </p:blipFill>
        <p:spPr>
          <a:xfrm>
            <a:off x="2430266" y="2647776"/>
            <a:ext cx="1562447" cy="1562447"/>
          </a:xfrm>
          <a:prstGeom prst="rect">
            <a:avLst/>
          </a:prstGeom>
        </p:spPr>
      </p:pic>
      <p:sp>
        <p:nvSpPr>
          <p:cNvPr id="11" name="Rectangle: Rounded Corners 10">
            <a:hlinkClick r:id="" action="ppaction://hlinkshowjump?jump=nextslide"/>
            <a:extLst>
              <a:ext uri="{FF2B5EF4-FFF2-40B4-BE49-F238E27FC236}">
                <a16:creationId xmlns:a16="http://schemas.microsoft.com/office/drawing/2014/main" id="{BA391C4B-7EB4-0F6A-185F-4C0D435AFB7D}"/>
              </a:ext>
            </a:extLst>
          </p:cNvPr>
          <p:cNvSpPr/>
          <p:nvPr/>
        </p:nvSpPr>
        <p:spPr>
          <a:xfrm>
            <a:off x="6518788" y="1731809"/>
            <a:ext cx="301455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solidFill>
                  <a:schemeClr val="tx1">
                    <a:lumMod val="65000"/>
                    <a:lumOff val="35000"/>
                  </a:schemeClr>
                </a:solidFill>
              </a:rPr>
              <a:t>Search</a:t>
            </a:r>
            <a:endParaRPr lang="en-US" dirty="0">
              <a:solidFill>
                <a:schemeClr val="tx1">
                  <a:lumMod val="65000"/>
                  <a:lumOff val="35000"/>
                </a:schemeClr>
              </a:solidFill>
            </a:endParaRPr>
          </a:p>
        </p:txBody>
      </p:sp>
      <p:sp>
        <p:nvSpPr>
          <p:cNvPr id="16" name="Rectangle: Rounded Corners 15">
            <a:hlinkClick r:id="" action="ppaction://hlinkshowjump?jump=nextslide"/>
            <a:extLst>
              <a:ext uri="{FF2B5EF4-FFF2-40B4-BE49-F238E27FC236}">
                <a16:creationId xmlns:a16="http://schemas.microsoft.com/office/drawing/2014/main" id="{6D1C42F6-95C2-2A61-280F-81878540866F}"/>
              </a:ext>
            </a:extLst>
          </p:cNvPr>
          <p:cNvSpPr/>
          <p:nvPr/>
        </p:nvSpPr>
        <p:spPr>
          <a:xfrm>
            <a:off x="6518788" y="2337049"/>
            <a:ext cx="301455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United States</a:t>
            </a:r>
            <a:endParaRPr lang="en-US" dirty="0"/>
          </a:p>
        </p:txBody>
      </p:sp>
      <p:pic>
        <p:nvPicPr>
          <p:cNvPr id="15" name="Picture 14">
            <a:extLst>
              <a:ext uri="{FF2B5EF4-FFF2-40B4-BE49-F238E27FC236}">
                <a16:creationId xmlns:a16="http://schemas.microsoft.com/office/drawing/2014/main" id="{CD295192-54AD-612E-8175-15697511B2E4}"/>
              </a:ext>
            </a:extLst>
          </p:cNvPr>
          <p:cNvPicPr>
            <a:picLocks noChangeAspect="1"/>
          </p:cNvPicPr>
          <p:nvPr/>
        </p:nvPicPr>
        <p:blipFill>
          <a:blip r:embed="rId5"/>
          <a:stretch>
            <a:fillRect/>
          </a:stretch>
        </p:blipFill>
        <p:spPr>
          <a:xfrm>
            <a:off x="9035138" y="2345385"/>
            <a:ext cx="389319" cy="389319"/>
          </a:xfrm>
          <a:prstGeom prst="rect">
            <a:avLst/>
          </a:prstGeom>
        </p:spPr>
      </p:pic>
      <p:sp>
        <p:nvSpPr>
          <p:cNvPr id="17" name="Rectangle: Rounded Corners 16">
            <a:hlinkClick r:id="" action="ppaction://hlinkshowjump?jump=nextslide"/>
            <a:extLst>
              <a:ext uri="{FF2B5EF4-FFF2-40B4-BE49-F238E27FC236}">
                <a16:creationId xmlns:a16="http://schemas.microsoft.com/office/drawing/2014/main" id="{619EAFA8-5B29-189D-9943-6B192D6642F7}"/>
              </a:ext>
            </a:extLst>
          </p:cNvPr>
          <p:cNvSpPr/>
          <p:nvPr/>
        </p:nvSpPr>
        <p:spPr>
          <a:xfrm>
            <a:off x="6518788" y="2921287"/>
            <a:ext cx="301455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India</a:t>
            </a:r>
            <a:endParaRPr lang="en-US" dirty="0"/>
          </a:p>
        </p:txBody>
      </p:sp>
      <p:pic>
        <p:nvPicPr>
          <p:cNvPr id="20" name="Picture 19">
            <a:extLst>
              <a:ext uri="{FF2B5EF4-FFF2-40B4-BE49-F238E27FC236}">
                <a16:creationId xmlns:a16="http://schemas.microsoft.com/office/drawing/2014/main" id="{3363675C-AD81-6F8B-9987-D75359C5FC6F}"/>
              </a:ext>
            </a:extLst>
          </p:cNvPr>
          <p:cNvPicPr>
            <a:picLocks noChangeAspect="1"/>
          </p:cNvPicPr>
          <p:nvPr/>
        </p:nvPicPr>
        <p:blipFill>
          <a:blip r:embed="rId6"/>
          <a:stretch>
            <a:fillRect/>
          </a:stretch>
        </p:blipFill>
        <p:spPr>
          <a:xfrm>
            <a:off x="8991672" y="2886158"/>
            <a:ext cx="476250" cy="476250"/>
          </a:xfrm>
          <a:prstGeom prst="rect">
            <a:avLst/>
          </a:prstGeom>
        </p:spPr>
      </p:pic>
      <p:sp>
        <p:nvSpPr>
          <p:cNvPr id="21" name="Rectangle: Rounded Corners 20">
            <a:hlinkClick r:id="" action="ppaction://hlinkshowjump?jump=nextslide"/>
            <a:extLst>
              <a:ext uri="{FF2B5EF4-FFF2-40B4-BE49-F238E27FC236}">
                <a16:creationId xmlns:a16="http://schemas.microsoft.com/office/drawing/2014/main" id="{359F6AFB-6D50-EE71-70F1-E2CFFAC844EE}"/>
              </a:ext>
            </a:extLst>
          </p:cNvPr>
          <p:cNvSpPr/>
          <p:nvPr/>
        </p:nvSpPr>
        <p:spPr>
          <a:xfrm>
            <a:off x="6518788" y="3540860"/>
            <a:ext cx="301455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Spain</a:t>
            </a:r>
            <a:endParaRPr lang="en-US" dirty="0"/>
          </a:p>
        </p:txBody>
      </p:sp>
      <p:pic>
        <p:nvPicPr>
          <p:cNvPr id="25" name="Picture 24">
            <a:extLst>
              <a:ext uri="{FF2B5EF4-FFF2-40B4-BE49-F238E27FC236}">
                <a16:creationId xmlns:a16="http://schemas.microsoft.com/office/drawing/2014/main" id="{1C5ED4BE-DD2C-9694-F6C0-136C033A5DAD}"/>
              </a:ext>
            </a:extLst>
          </p:cNvPr>
          <p:cNvPicPr>
            <a:picLocks noChangeAspect="1"/>
          </p:cNvPicPr>
          <p:nvPr/>
        </p:nvPicPr>
        <p:blipFill>
          <a:blip r:embed="rId7"/>
          <a:stretch>
            <a:fillRect/>
          </a:stretch>
        </p:blipFill>
        <p:spPr>
          <a:xfrm>
            <a:off x="8991672" y="3505731"/>
            <a:ext cx="476250" cy="476250"/>
          </a:xfrm>
          <a:prstGeom prst="rect">
            <a:avLst/>
          </a:prstGeom>
        </p:spPr>
      </p:pic>
      <p:sp>
        <p:nvSpPr>
          <p:cNvPr id="26" name="Rectangle: Rounded Corners 25">
            <a:hlinkClick r:id="" action="ppaction://hlinkshowjump?jump=nextslide"/>
            <a:extLst>
              <a:ext uri="{FF2B5EF4-FFF2-40B4-BE49-F238E27FC236}">
                <a16:creationId xmlns:a16="http://schemas.microsoft.com/office/drawing/2014/main" id="{BD900E11-9791-7CAC-1404-5D75FF5321BD}"/>
              </a:ext>
            </a:extLst>
          </p:cNvPr>
          <p:cNvSpPr/>
          <p:nvPr/>
        </p:nvSpPr>
        <p:spPr>
          <a:xfrm>
            <a:off x="6518788" y="4136549"/>
            <a:ext cx="301455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Philippines </a:t>
            </a:r>
            <a:endParaRPr lang="en-US" dirty="0"/>
          </a:p>
        </p:txBody>
      </p:sp>
      <p:pic>
        <p:nvPicPr>
          <p:cNvPr id="28" name="Picture 27">
            <a:extLst>
              <a:ext uri="{FF2B5EF4-FFF2-40B4-BE49-F238E27FC236}">
                <a16:creationId xmlns:a16="http://schemas.microsoft.com/office/drawing/2014/main" id="{A35DA3BC-1CF5-5E6F-2FFF-333E87226E5A}"/>
              </a:ext>
            </a:extLst>
          </p:cNvPr>
          <p:cNvPicPr>
            <a:picLocks noChangeAspect="1"/>
          </p:cNvPicPr>
          <p:nvPr/>
        </p:nvPicPr>
        <p:blipFill>
          <a:blip r:embed="rId8"/>
          <a:stretch>
            <a:fillRect/>
          </a:stretch>
        </p:blipFill>
        <p:spPr>
          <a:xfrm>
            <a:off x="8994847" y="4103562"/>
            <a:ext cx="469900" cy="469900"/>
          </a:xfrm>
          <a:prstGeom prst="rect">
            <a:avLst/>
          </a:prstGeom>
        </p:spPr>
      </p:pic>
      <p:sp>
        <p:nvSpPr>
          <p:cNvPr id="29" name="Rectangle: Rounded Corners 28">
            <a:hlinkClick r:id="" action="ppaction://hlinkshowjump?jump=nextslide"/>
            <a:extLst>
              <a:ext uri="{FF2B5EF4-FFF2-40B4-BE49-F238E27FC236}">
                <a16:creationId xmlns:a16="http://schemas.microsoft.com/office/drawing/2014/main" id="{B6B43C2B-81FD-7731-5C04-CF41063B3CF8}"/>
              </a:ext>
            </a:extLst>
          </p:cNvPr>
          <p:cNvSpPr/>
          <p:nvPr/>
        </p:nvSpPr>
        <p:spPr>
          <a:xfrm>
            <a:off x="6518788" y="4695043"/>
            <a:ext cx="301455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Indonesia</a:t>
            </a:r>
            <a:endParaRPr lang="en-US" dirty="0"/>
          </a:p>
        </p:txBody>
      </p:sp>
      <p:pic>
        <p:nvPicPr>
          <p:cNvPr id="31" name="Picture 30">
            <a:extLst>
              <a:ext uri="{FF2B5EF4-FFF2-40B4-BE49-F238E27FC236}">
                <a16:creationId xmlns:a16="http://schemas.microsoft.com/office/drawing/2014/main" id="{EC795428-D518-9DB5-E3E3-09A1BC01880E}"/>
              </a:ext>
            </a:extLst>
          </p:cNvPr>
          <p:cNvPicPr>
            <a:picLocks noChangeAspect="1"/>
          </p:cNvPicPr>
          <p:nvPr/>
        </p:nvPicPr>
        <p:blipFill>
          <a:blip r:embed="rId9"/>
          <a:stretch>
            <a:fillRect/>
          </a:stretch>
        </p:blipFill>
        <p:spPr>
          <a:xfrm>
            <a:off x="8928446" y="4596688"/>
            <a:ext cx="602701" cy="602701"/>
          </a:xfrm>
          <a:prstGeom prst="rect">
            <a:avLst/>
          </a:prstGeom>
        </p:spPr>
      </p:pic>
    </p:spTree>
    <p:extLst>
      <p:ext uri="{BB962C8B-B14F-4D97-AF65-F5344CB8AC3E}">
        <p14:creationId xmlns:p14="http://schemas.microsoft.com/office/powerpoint/2010/main" val="3081151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your country or region</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Please select your country or region</a:t>
            </a:r>
          </a:p>
        </p:txBody>
      </p:sp>
      <p:pic>
        <p:nvPicPr>
          <p:cNvPr id="10" name="Picture 9">
            <a:extLst>
              <a:ext uri="{FF2B5EF4-FFF2-40B4-BE49-F238E27FC236}">
                <a16:creationId xmlns:a16="http://schemas.microsoft.com/office/drawing/2014/main" id="{F17C226D-CEFE-BB22-3D58-07F3DD42D316}"/>
              </a:ext>
            </a:extLst>
          </p:cNvPr>
          <p:cNvPicPr>
            <a:picLocks noChangeAspect="1"/>
          </p:cNvPicPr>
          <p:nvPr/>
        </p:nvPicPr>
        <p:blipFill>
          <a:blip r:embed="rId4"/>
          <a:stretch>
            <a:fillRect/>
          </a:stretch>
        </p:blipFill>
        <p:spPr>
          <a:xfrm>
            <a:off x="2430266" y="2647776"/>
            <a:ext cx="1562447" cy="1562447"/>
          </a:xfrm>
          <a:prstGeom prst="rect">
            <a:avLst/>
          </a:prstGeom>
        </p:spPr>
      </p:pic>
      <p:sp>
        <p:nvSpPr>
          <p:cNvPr id="11" name="Rectangle: Rounded Corners 10">
            <a:hlinkClick r:id="" action="ppaction://hlinkshowjump?jump=nextslide"/>
            <a:extLst>
              <a:ext uri="{FF2B5EF4-FFF2-40B4-BE49-F238E27FC236}">
                <a16:creationId xmlns:a16="http://schemas.microsoft.com/office/drawing/2014/main" id="{BA391C4B-7EB4-0F6A-185F-4C0D435AFB7D}"/>
              </a:ext>
            </a:extLst>
          </p:cNvPr>
          <p:cNvSpPr/>
          <p:nvPr/>
        </p:nvSpPr>
        <p:spPr>
          <a:xfrm>
            <a:off x="6518788" y="1731809"/>
            <a:ext cx="301455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sp>
        <p:nvSpPr>
          <p:cNvPr id="9" name="TextBox 8">
            <a:extLst>
              <a:ext uri="{FF2B5EF4-FFF2-40B4-BE49-F238E27FC236}">
                <a16:creationId xmlns:a16="http://schemas.microsoft.com/office/drawing/2014/main" id="{411287AB-A1CA-F5BB-3674-E03DD78DF64A}"/>
              </a:ext>
            </a:extLst>
          </p:cNvPr>
          <p:cNvSpPr txBox="1"/>
          <p:nvPr/>
        </p:nvSpPr>
        <p:spPr>
          <a:xfrm>
            <a:off x="7493731" y="1731809"/>
            <a:ext cx="1281970" cy="369332"/>
          </a:xfrm>
          <a:prstGeom prst="rect">
            <a:avLst/>
          </a:prstGeom>
          <a:noFill/>
        </p:spPr>
        <p:txBody>
          <a:bodyPr wrap="square" rtlCol="0">
            <a:spAutoFit/>
          </a:bodyPr>
          <a:lstStyle/>
          <a:p>
            <a:r>
              <a:rPr lang="en-CA" i="0" dirty="0">
                <a:solidFill>
                  <a:schemeClr val="bg1"/>
                </a:solidFill>
                <a:effectLst/>
                <a:latin typeface="Aptos (Body)"/>
              </a:rPr>
              <a:t>Canada</a:t>
            </a:r>
            <a:endParaRPr lang="en-CA" dirty="0">
              <a:solidFill>
                <a:schemeClr val="bg1"/>
              </a:solidFill>
              <a:latin typeface="Aptos (Body)"/>
            </a:endParaRPr>
          </a:p>
        </p:txBody>
      </p:sp>
    </p:spTree>
    <p:extLst>
      <p:ext uri="{BB962C8B-B14F-4D97-AF65-F5344CB8AC3E}">
        <p14:creationId xmlns:p14="http://schemas.microsoft.com/office/powerpoint/2010/main" val="2124900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200"/>
                                  </p:iterate>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your country or region</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Please select your country or region</a:t>
            </a:r>
          </a:p>
        </p:txBody>
      </p:sp>
      <p:pic>
        <p:nvPicPr>
          <p:cNvPr id="10" name="Picture 9">
            <a:extLst>
              <a:ext uri="{FF2B5EF4-FFF2-40B4-BE49-F238E27FC236}">
                <a16:creationId xmlns:a16="http://schemas.microsoft.com/office/drawing/2014/main" id="{F17C226D-CEFE-BB22-3D58-07F3DD42D316}"/>
              </a:ext>
            </a:extLst>
          </p:cNvPr>
          <p:cNvPicPr>
            <a:picLocks noChangeAspect="1"/>
          </p:cNvPicPr>
          <p:nvPr/>
        </p:nvPicPr>
        <p:blipFill>
          <a:blip r:embed="rId4"/>
          <a:stretch>
            <a:fillRect/>
          </a:stretch>
        </p:blipFill>
        <p:spPr>
          <a:xfrm>
            <a:off x="2430266" y="2647776"/>
            <a:ext cx="1562447" cy="1562447"/>
          </a:xfrm>
          <a:prstGeom prst="rect">
            <a:avLst/>
          </a:prstGeom>
        </p:spPr>
      </p:pic>
      <p:sp>
        <p:nvSpPr>
          <p:cNvPr id="11" name="Rectangle: Rounded Corners 10">
            <a:hlinkClick r:id="" action="ppaction://hlinkshowjump?jump=nextslide"/>
            <a:extLst>
              <a:ext uri="{FF2B5EF4-FFF2-40B4-BE49-F238E27FC236}">
                <a16:creationId xmlns:a16="http://schemas.microsoft.com/office/drawing/2014/main" id="{BA391C4B-7EB4-0F6A-185F-4C0D435AFB7D}"/>
              </a:ext>
            </a:extLst>
          </p:cNvPr>
          <p:cNvSpPr/>
          <p:nvPr/>
        </p:nvSpPr>
        <p:spPr>
          <a:xfrm>
            <a:off x="6518788" y="1731809"/>
            <a:ext cx="301455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sp>
        <p:nvSpPr>
          <p:cNvPr id="16" name="Rectangle: Rounded Corners 15">
            <a:hlinkClick r:id="" action="ppaction://hlinkshowjump?jump=nextslide"/>
            <a:extLst>
              <a:ext uri="{FF2B5EF4-FFF2-40B4-BE49-F238E27FC236}">
                <a16:creationId xmlns:a16="http://schemas.microsoft.com/office/drawing/2014/main" id="{6D1C42F6-95C2-2A61-280F-81878540866F}"/>
              </a:ext>
            </a:extLst>
          </p:cNvPr>
          <p:cNvSpPr/>
          <p:nvPr/>
        </p:nvSpPr>
        <p:spPr>
          <a:xfrm>
            <a:off x="6518788" y="2337049"/>
            <a:ext cx="301455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Canada</a:t>
            </a:r>
            <a:endParaRPr lang="en-US" dirty="0"/>
          </a:p>
        </p:txBody>
      </p:sp>
      <p:pic>
        <p:nvPicPr>
          <p:cNvPr id="8" name="Picture 7">
            <a:extLst>
              <a:ext uri="{FF2B5EF4-FFF2-40B4-BE49-F238E27FC236}">
                <a16:creationId xmlns:a16="http://schemas.microsoft.com/office/drawing/2014/main" id="{96BC6F1D-67A1-5B1E-16CD-B92285A70D18}"/>
              </a:ext>
            </a:extLst>
          </p:cNvPr>
          <p:cNvPicPr>
            <a:picLocks noChangeAspect="1"/>
          </p:cNvPicPr>
          <p:nvPr/>
        </p:nvPicPr>
        <p:blipFill>
          <a:blip r:embed="rId5"/>
          <a:stretch>
            <a:fillRect/>
          </a:stretch>
        </p:blipFill>
        <p:spPr>
          <a:xfrm>
            <a:off x="8887631" y="2286045"/>
            <a:ext cx="508000" cy="508000"/>
          </a:xfrm>
          <a:prstGeom prst="rect">
            <a:avLst/>
          </a:prstGeom>
        </p:spPr>
      </p:pic>
      <p:sp>
        <p:nvSpPr>
          <p:cNvPr id="9" name="TextBox 8">
            <a:extLst>
              <a:ext uri="{FF2B5EF4-FFF2-40B4-BE49-F238E27FC236}">
                <a16:creationId xmlns:a16="http://schemas.microsoft.com/office/drawing/2014/main" id="{411287AB-A1CA-F5BB-3674-E03DD78DF64A}"/>
              </a:ext>
            </a:extLst>
          </p:cNvPr>
          <p:cNvSpPr txBox="1"/>
          <p:nvPr/>
        </p:nvSpPr>
        <p:spPr>
          <a:xfrm>
            <a:off x="7493731" y="1731809"/>
            <a:ext cx="1281970" cy="369332"/>
          </a:xfrm>
          <a:prstGeom prst="rect">
            <a:avLst/>
          </a:prstGeom>
          <a:noFill/>
        </p:spPr>
        <p:txBody>
          <a:bodyPr wrap="square" rtlCol="0">
            <a:spAutoFit/>
          </a:bodyPr>
          <a:lstStyle/>
          <a:p>
            <a:r>
              <a:rPr lang="en-CA" i="0" dirty="0">
                <a:solidFill>
                  <a:schemeClr val="bg1"/>
                </a:solidFill>
                <a:effectLst/>
                <a:latin typeface="Aptos (Body)"/>
              </a:rPr>
              <a:t>Canada</a:t>
            </a:r>
            <a:endParaRPr lang="en-CA" dirty="0">
              <a:solidFill>
                <a:schemeClr val="bg1"/>
              </a:solidFill>
              <a:latin typeface="Aptos (Body)"/>
            </a:endParaRPr>
          </a:p>
        </p:txBody>
      </p:sp>
    </p:spTree>
    <p:extLst>
      <p:ext uri="{BB962C8B-B14F-4D97-AF65-F5344CB8AC3E}">
        <p14:creationId xmlns:p14="http://schemas.microsoft.com/office/powerpoint/2010/main" val="147757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your country or region</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Please select your country or region</a:t>
            </a:r>
          </a:p>
        </p:txBody>
      </p:sp>
      <p:pic>
        <p:nvPicPr>
          <p:cNvPr id="10" name="Picture 9">
            <a:extLst>
              <a:ext uri="{FF2B5EF4-FFF2-40B4-BE49-F238E27FC236}">
                <a16:creationId xmlns:a16="http://schemas.microsoft.com/office/drawing/2014/main" id="{F17C226D-CEFE-BB22-3D58-07F3DD42D316}"/>
              </a:ext>
            </a:extLst>
          </p:cNvPr>
          <p:cNvPicPr>
            <a:picLocks noChangeAspect="1"/>
          </p:cNvPicPr>
          <p:nvPr/>
        </p:nvPicPr>
        <p:blipFill>
          <a:blip r:embed="rId4"/>
          <a:stretch>
            <a:fillRect/>
          </a:stretch>
        </p:blipFill>
        <p:spPr>
          <a:xfrm>
            <a:off x="2430266" y="2647776"/>
            <a:ext cx="1562447" cy="1562447"/>
          </a:xfrm>
          <a:prstGeom prst="rect">
            <a:avLst/>
          </a:prstGeom>
        </p:spPr>
      </p:pic>
      <p:sp>
        <p:nvSpPr>
          <p:cNvPr id="11" name="Rectangle: Rounded Corners 10">
            <a:hlinkClick r:id="" action="ppaction://hlinkshowjump?jump=nextslide"/>
            <a:extLst>
              <a:ext uri="{FF2B5EF4-FFF2-40B4-BE49-F238E27FC236}">
                <a16:creationId xmlns:a16="http://schemas.microsoft.com/office/drawing/2014/main" id="{BA391C4B-7EB4-0F6A-185F-4C0D435AFB7D}"/>
              </a:ext>
            </a:extLst>
          </p:cNvPr>
          <p:cNvSpPr/>
          <p:nvPr/>
        </p:nvSpPr>
        <p:spPr>
          <a:xfrm>
            <a:off x="6518788" y="1731809"/>
            <a:ext cx="301455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solidFill>
                  <a:schemeClr val="bg1"/>
                </a:solidFill>
              </a:rPr>
              <a:t>Canada</a:t>
            </a:r>
            <a:endParaRPr lang="en-US" dirty="0">
              <a:solidFill>
                <a:schemeClr val="bg1"/>
              </a:solidFill>
            </a:endParaRPr>
          </a:p>
        </p:txBody>
      </p:sp>
      <p:sp>
        <p:nvSpPr>
          <p:cNvPr id="16" name="Rectangle: Rounded Corners 15">
            <a:hlinkClick r:id="" action="ppaction://hlinkshowjump?jump=nextslide"/>
            <a:extLst>
              <a:ext uri="{FF2B5EF4-FFF2-40B4-BE49-F238E27FC236}">
                <a16:creationId xmlns:a16="http://schemas.microsoft.com/office/drawing/2014/main" id="{6D1C42F6-95C2-2A61-280F-81878540866F}"/>
              </a:ext>
            </a:extLst>
          </p:cNvPr>
          <p:cNvSpPr/>
          <p:nvPr/>
        </p:nvSpPr>
        <p:spPr>
          <a:xfrm>
            <a:off x="6518788" y="2337049"/>
            <a:ext cx="3014552" cy="405992"/>
          </a:xfrm>
          <a:prstGeom prst="roundRect">
            <a:avLst/>
          </a:prstGeom>
          <a:solidFill>
            <a:srgbClr val="0070C0"/>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dirty="0"/>
              <a:t>Canada</a:t>
            </a:r>
            <a:endParaRPr lang="en-US" dirty="0"/>
          </a:p>
        </p:txBody>
      </p:sp>
      <p:pic>
        <p:nvPicPr>
          <p:cNvPr id="8" name="Picture 7">
            <a:extLst>
              <a:ext uri="{FF2B5EF4-FFF2-40B4-BE49-F238E27FC236}">
                <a16:creationId xmlns:a16="http://schemas.microsoft.com/office/drawing/2014/main" id="{96BC6F1D-67A1-5B1E-16CD-B92285A70D18}"/>
              </a:ext>
            </a:extLst>
          </p:cNvPr>
          <p:cNvPicPr>
            <a:picLocks noChangeAspect="1"/>
          </p:cNvPicPr>
          <p:nvPr/>
        </p:nvPicPr>
        <p:blipFill>
          <a:blip r:embed="rId5"/>
          <a:stretch>
            <a:fillRect/>
          </a:stretch>
        </p:blipFill>
        <p:spPr>
          <a:xfrm>
            <a:off x="8887631" y="2286045"/>
            <a:ext cx="508000" cy="508000"/>
          </a:xfrm>
          <a:prstGeom prst="rect">
            <a:avLst/>
          </a:prstGeom>
        </p:spPr>
      </p:pic>
    </p:spTree>
    <p:extLst>
      <p:ext uri="{BB962C8B-B14F-4D97-AF65-F5344CB8AC3E}">
        <p14:creationId xmlns:p14="http://schemas.microsoft.com/office/powerpoint/2010/main" val="784452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your web browser</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US" dirty="0">
                <a:solidFill>
                  <a:schemeClr val="bg1"/>
                </a:solidFill>
              </a:rPr>
              <a:t>Please select the web browser that you would like to use, all the other web browsers will not be installed.</a:t>
            </a:r>
          </a:p>
        </p:txBody>
      </p:sp>
      <p:pic>
        <p:nvPicPr>
          <p:cNvPr id="1026" name="Picture 2" descr="undefined">
            <a:hlinkClick r:id="" action="ppaction://hlinkshowjump?jump=nextslide"/>
            <a:extLst>
              <a:ext uri="{FF2B5EF4-FFF2-40B4-BE49-F238E27FC236}">
                <a16:creationId xmlns:a16="http://schemas.microsoft.com/office/drawing/2014/main" id="{C5C3B5DA-1417-55D3-6DFA-89C657107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3162" y="2399735"/>
            <a:ext cx="1335338" cy="1335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logo for Google Chrome 8 years : The Tribune India">
            <a:hlinkClick r:id="" action="ppaction://hlinkshowjump?jump=nextslide"/>
            <a:extLst>
              <a:ext uri="{FF2B5EF4-FFF2-40B4-BE49-F238E27FC236}">
                <a16:creationId xmlns:a16="http://schemas.microsoft.com/office/drawing/2014/main" id="{7367BBBA-536D-FD7B-CA9A-561C7B14AC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5647" y="2337508"/>
            <a:ext cx="1615060" cy="1615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ot;opera gx&quot; Icon - Download for free – Iconduck">
            <a:hlinkClick r:id="" action="ppaction://hlinkshowjump?jump=nextslide"/>
            <a:extLst>
              <a:ext uri="{FF2B5EF4-FFF2-40B4-BE49-F238E27FC236}">
                <a16:creationId xmlns:a16="http://schemas.microsoft.com/office/drawing/2014/main" id="{16A2520A-BDB6-2036-51E3-145DAF472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9185" y="2489699"/>
            <a:ext cx="1303093" cy="13106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zilla Firefox Logo PNG Transparent &amp; SVG Vector - Freebie Supply">
            <a:hlinkClick r:id="" action="ppaction://hlinkshowjump?jump=nextslide"/>
            <a:extLst>
              <a:ext uri="{FF2B5EF4-FFF2-40B4-BE49-F238E27FC236}">
                <a16:creationId xmlns:a16="http://schemas.microsoft.com/office/drawing/2014/main" id="{3BF8CF3E-F420-0713-0847-6CF1C67C8A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7842" y="2462799"/>
            <a:ext cx="1286906" cy="13300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pera-logo-browser-2 - PNG - Download de Logotipos">
            <a:hlinkClick r:id="" action="ppaction://hlinkshowjump?jump=nextslide"/>
            <a:extLst>
              <a:ext uri="{FF2B5EF4-FFF2-40B4-BE49-F238E27FC236}">
                <a16:creationId xmlns:a16="http://schemas.microsoft.com/office/drawing/2014/main" id="{5862C4A5-16F6-48CF-0031-DE37982284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0312" y="2489699"/>
            <a:ext cx="1383889" cy="1383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88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rtlCol="0">
            <a:spAutoFit/>
          </a:bodyPr>
          <a:lstStyle/>
          <a:p>
            <a:r>
              <a:rPr lang="en-US" sz="2500" dirty="0">
                <a:solidFill>
                  <a:schemeClr val="bg1"/>
                </a:solidFill>
              </a:rPr>
              <a:t>Windows 7 24H2</a:t>
            </a:r>
          </a:p>
        </p:txBody>
      </p:sp>
      <p:sp>
        <p:nvSpPr>
          <p:cNvPr id="6" name="TextBox 5">
            <a:extLst>
              <a:ext uri="{FF2B5EF4-FFF2-40B4-BE49-F238E27FC236}">
                <a16:creationId xmlns:a16="http://schemas.microsoft.com/office/drawing/2014/main" id="{EDAF1505-AA60-72CE-B117-252FF683A1BC}"/>
              </a:ext>
            </a:extLst>
          </p:cNvPr>
          <p:cNvSpPr txBox="1"/>
          <p:nvPr/>
        </p:nvSpPr>
        <p:spPr>
          <a:xfrm>
            <a:off x="1750219" y="1362477"/>
            <a:ext cx="8648700" cy="369332"/>
          </a:xfrm>
          <a:prstGeom prst="rect">
            <a:avLst/>
          </a:prstGeom>
          <a:noFill/>
        </p:spPr>
        <p:txBody>
          <a:bodyPr wrap="square" rtlCol="0">
            <a:spAutoFit/>
          </a:bodyPr>
          <a:lstStyle/>
          <a:p>
            <a:r>
              <a:rPr lang="en-US" dirty="0">
                <a:solidFill>
                  <a:schemeClr val="bg1"/>
                </a:solidFill>
              </a:rPr>
              <a:t>Please continue the setup to install Windows 7 24H2</a:t>
            </a:r>
          </a:p>
        </p:txBody>
      </p:sp>
      <p:sp>
        <p:nvSpPr>
          <p:cNvPr id="7" name="Rectangle: Rounded Corners 6">
            <a:hlinkClick r:id="" action="ppaction://hlinkshowjump?jump=nextslide"/>
            <a:extLst>
              <a:ext uri="{FF2B5EF4-FFF2-40B4-BE49-F238E27FC236}">
                <a16:creationId xmlns:a16="http://schemas.microsoft.com/office/drawing/2014/main" id="{79FB7CB5-C5F9-D058-2E43-47EE316724CE}"/>
              </a:ext>
            </a:extLst>
          </p:cNvPr>
          <p:cNvSpPr/>
          <p:nvPr/>
        </p:nvSpPr>
        <p:spPr>
          <a:xfrm>
            <a:off x="5053541" y="2665261"/>
            <a:ext cx="1419225" cy="514350"/>
          </a:xfrm>
          <a:prstGeom prst="roundRect">
            <a:avLst>
              <a:gd name="adj" fmla="val 6642"/>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Install now</a:t>
            </a:r>
          </a:p>
        </p:txBody>
      </p:sp>
      <p:sp>
        <p:nvSpPr>
          <p:cNvPr id="8" name="Rectangle: Rounded Corners 7">
            <a:extLst>
              <a:ext uri="{FF2B5EF4-FFF2-40B4-BE49-F238E27FC236}">
                <a16:creationId xmlns:a16="http://schemas.microsoft.com/office/drawing/2014/main" id="{608109EA-F3A3-0E2D-C788-22302B6E9095}"/>
              </a:ext>
            </a:extLst>
          </p:cNvPr>
          <p:cNvSpPr/>
          <p:nvPr/>
        </p:nvSpPr>
        <p:spPr>
          <a:xfrm>
            <a:off x="5053541" y="3276601"/>
            <a:ext cx="1419225" cy="514350"/>
          </a:xfrm>
          <a:prstGeom prst="roundRect">
            <a:avLst>
              <a:gd name="adj" fmla="val 9315"/>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Repair PC</a:t>
            </a:r>
          </a:p>
        </p:txBody>
      </p:sp>
      <p:sp>
        <p:nvSpPr>
          <p:cNvPr id="2" name="Rectangle: Rounded Corners 1">
            <a:extLst>
              <a:ext uri="{FF2B5EF4-FFF2-40B4-BE49-F238E27FC236}">
                <a16:creationId xmlns:a16="http://schemas.microsoft.com/office/drawing/2014/main" id="{F3A2793C-AE89-39E3-83A9-441A22A2CD5B}"/>
              </a:ext>
            </a:extLst>
          </p:cNvPr>
          <p:cNvSpPr/>
          <p:nvPr/>
        </p:nvSpPr>
        <p:spPr>
          <a:xfrm>
            <a:off x="5053541" y="3887941"/>
            <a:ext cx="1419225" cy="514350"/>
          </a:xfrm>
          <a:prstGeom prst="roundRect">
            <a:avLst>
              <a:gd name="adj" fmla="val 9315"/>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Upgrade</a:t>
            </a:r>
          </a:p>
        </p:txBody>
      </p:sp>
      <p:pic>
        <p:nvPicPr>
          <p:cNvPr id="10" name="Picture 9">
            <a:extLst>
              <a:ext uri="{FF2B5EF4-FFF2-40B4-BE49-F238E27FC236}">
                <a16:creationId xmlns:a16="http://schemas.microsoft.com/office/drawing/2014/main" id="{80B764F1-0E3C-E9F6-087E-F8FBCEC1B42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0220381" y="917038"/>
            <a:ext cx="142819" cy="142819"/>
          </a:xfrm>
          <a:prstGeom prst="rect">
            <a:avLst/>
          </a:prstGeom>
        </p:spPr>
      </p:pic>
    </p:spTree>
    <p:extLst>
      <p:ext uri="{BB962C8B-B14F-4D97-AF65-F5344CB8AC3E}">
        <p14:creationId xmlns:p14="http://schemas.microsoft.com/office/powerpoint/2010/main" val="3182204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Select your web browser</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US" dirty="0">
                <a:solidFill>
                  <a:schemeClr val="bg1"/>
                </a:solidFill>
              </a:rPr>
              <a:t>Please select the web browser that you would like to use, all the other web browsers will not be installed.</a:t>
            </a:r>
          </a:p>
        </p:txBody>
      </p:sp>
      <p:pic>
        <p:nvPicPr>
          <p:cNvPr id="1026" name="Picture 2" descr="undefined">
            <a:hlinkClick r:id="" action="ppaction://hlinkshowjump?jump=nextslide"/>
            <a:extLst>
              <a:ext uri="{FF2B5EF4-FFF2-40B4-BE49-F238E27FC236}">
                <a16:creationId xmlns:a16="http://schemas.microsoft.com/office/drawing/2014/main" id="{C5C3B5DA-1417-55D3-6DFA-89C657107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3162" y="2399735"/>
            <a:ext cx="1335338" cy="1335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logo for Google Chrome 8 years : The Tribune India">
            <a:hlinkClick r:id="" action="ppaction://hlinkshowjump?jump=nextslide"/>
            <a:extLst>
              <a:ext uri="{FF2B5EF4-FFF2-40B4-BE49-F238E27FC236}">
                <a16:creationId xmlns:a16="http://schemas.microsoft.com/office/drawing/2014/main" id="{7367BBBA-536D-FD7B-CA9A-561C7B14AC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5647" y="2337508"/>
            <a:ext cx="1615060" cy="1615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ot;opera gx&quot; Icon - Download for free – Iconduck">
            <a:hlinkClick r:id="" action="ppaction://hlinkshowjump?jump=nextslide"/>
            <a:extLst>
              <a:ext uri="{FF2B5EF4-FFF2-40B4-BE49-F238E27FC236}">
                <a16:creationId xmlns:a16="http://schemas.microsoft.com/office/drawing/2014/main" id="{16A2520A-BDB6-2036-51E3-145DAF472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9185" y="2489699"/>
            <a:ext cx="1303093" cy="13106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zilla Firefox Logo PNG Transparent &amp; SVG Vector - Freebie Supply">
            <a:hlinkClick r:id="" action="ppaction://hlinkshowjump?jump=nextslide"/>
            <a:extLst>
              <a:ext uri="{FF2B5EF4-FFF2-40B4-BE49-F238E27FC236}">
                <a16:creationId xmlns:a16="http://schemas.microsoft.com/office/drawing/2014/main" id="{3BF8CF3E-F420-0713-0847-6CF1C67C8A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7842" y="2462799"/>
            <a:ext cx="1286906" cy="13300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pera-logo-browser-2 - PNG - Download de Logotipos">
            <a:hlinkClick r:id="" action="ppaction://hlinkshowjump?jump=nextslide"/>
            <a:extLst>
              <a:ext uri="{FF2B5EF4-FFF2-40B4-BE49-F238E27FC236}">
                <a16:creationId xmlns:a16="http://schemas.microsoft.com/office/drawing/2014/main" id="{5862C4A5-16F6-48CF-0031-DE37982284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0312" y="2489699"/>
            <a:ext cx="1383889" cy="13838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hlinkClick r:id="" action="ppaction://hlinkshowjump?jump=nextslide"/>
            <a:extLst>
              <a:ext uri="{FF2B5EF4-FFF2-40B4-BE49-F238E27FC236}">
                <a16:creationId xmlns:a16="http://schemas.microsoft.com/office/drawing/2014/main" id="{F53B9439-B843-BEB6-03F8-675F0C5E2EA4}"/>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Tree>
    <p:extLst>
      <p:ext uri="{BB962C8B-B14F-4D97-AF65-F5344CB8AC3E}">
        <p14:creationId xmlns:p14="http://schemas.microsoft.com/office/powerpoint/2010/main" val="365072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CA" sz="2500" dirty="0">
                <a:solidFill>
                  <a:schemeClr val="bg1"/>
                </a:solidFill>
              </a:rPr>
              <a:t>Select your taskbar</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Do you want a floating taskbar, or do you want the normal one, well, you can choose here, and you can always change it in settings.</a:t>
            </a:r>
            <a:endParaRPr lang="en-US" dirty="0">
              <a:solidFill>
                <a:schemeClr val="bg1"/>
              </a:solidFill>
            </a:endParaRPr>
          </a:p>
        </p:txBody>
      </p:sp>
      <p:sp>
        <p:nvSpPr>
          <p:cNvPr id="6" name="Rectangle: Rounded Corners 5">
            <a:hlinkClick r:id="" action="ppaction://hlinkshowjump?jump=nextslide"/>
            <a:extLst>
              <a:ext uri="{FF2B5EF4-FFF2-40B4-BE49-F238E27FC236}">
                <a16:creationId xmlns:a16="http://schemas.microsoft.com/office/drawing/2014/main" id="{F53B9439-B843-BEB6-03F8-675F0C5E2EA4}"/>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7" name="Rectangle: Rounded Corners 6">
            <a:hlinkClick r:id="" action="ppaction://hlinkshowjump?jump=nextslide"/>
            <a:extLst>
              <a:ext uri="{FF2B5EF4-FFF2-40B4-BE49-F238E27FC236}">
                <a16:creationId xmlns:a16="http://schemas.microsoft.com/office/drawing/2014/main" id="{5E6ED88C-BF1B-2EB3-E338-437E336BB2F0}"/>
              </a:ext>
            </a:extLst>
          </p:cNvPr>
          <p:cNvSpPr/>
          <p:nvPr/>
        </p:nvSpPr>
        <p:spPr>
          <a:xfrm>
            <a:off x="1732359" y="1996736"/>
            <a:ext cx="8612981" cy="1629903"/>
          </a:xfrm>
          <a:prstGeom prst="roundRect">
            <a:avLst>
              <a:gd name="adj" fmla="val 2419"/>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Rounded Corners 7">
            <a:hlinkClick r:id="" action="ppaction://hlinkshowjump?jump=nextslide"/>
            <a:extLst>
              <a:ext uri="{FF2B5EF4-FFF2-40B4-BE49-F238E27FC236}">
                <a16:creationId xmlns:a16="http://schemas.microsoft.com/office/drawing/2014/main" id="{C947B538-95A9-4DAE-F3C8-D0916C602F31}"/>
              </a:ext>
            </a:extLst>
          </p:cNvPr>
          <p:cNvSpPr/>
          <p:nvPr/>
        </p:nvSpPr>
        <p:spPr>
          <a:xfrm>
            <a:off x="1714500" y="3751757"/>
            <a:ext cx="8612981" cy="1629903"/>
          </a:xfrm>
          <a:prstGeom prst="roundRect">
            <a:avLst>
              <a:gd name="adj" fmla="val 2419"/>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hlinkClick r:id="" action="ppaction://hlinkshowjump?jump=nextslide"/>
            <a:extLst>
              <a:ext uri="{FF2B5EF4-FFF2-40B4-BE49-F238E27FC236}">
                <a16:creationId xmlns:a16="http://schemas.microsoft.com/office/drawing/2014/main" id="{68F0347F-48CD-0734-36D3-8908522A1E8A}"/>
              </a:ext>
            </a:extLst>
          </p:cNvPr>
          <p:cNvSpPr txBox="1"/>
          <p:nvPr/>
        </p:nvSpPr>
        <p:spPr>
          <a:xfrm>
            <a:off x="1771649" y="2008808"/>
            <a:ext cx="8648700" cy="477054"/>
          </a:xfrm>
          <a:prstGeom prst="rect">
            <a:avLst/>
          </a:prstGeom>
          <a:noFill/>
        </p:spPr>
        <p:txBody>
          <a:bodyPr wrap="square" lIns="91440" tIns="45720" rIns="91440" bIns="45720" rtlCol="0" anchor="t">
            <a:spAutoFit/>
          </a:bodyPr>
          <a:lstStyle/>
          <a:p>
            <a:r>
              <a:rPr lang="en-CA" sz="2500" dirty="0">
                <a:solidFill>
                  <a:schemeClr val="bg1"/>
                </a:solidFill>
              </a:rPr>
              <a:t>Floating Taskbar</a:t>
            </a:r>
            <a:endParaRPr lang="en-US" dirty="0"/>
          </a:p>
        </p:txBody>
      </p:sp>
      <p:sp>
        <p:nvSpPr>
          <p:cNvPr id="10" name="TextBox 9">
            <a:hlinkClick r:id="" action="ppaction://hlinkshowjump?jump=nextslide"/>
            <a:extLst>
              <a:ext uri="{FF2B5EF4-FFF2-40B4-BE49-F238E27FC236}">
                <a16:creationId xmlns:a16="http://schemas.microsoft.com/office/drawing/2014/main" id="{1FAA3DA8-10EA-23D3-E34C-5A2A03335548}"/>
              </a:ext>
            </a:extLst>
          </p:cNvPr>
          <p:cNvSpPr txBox="1"/>
          <p:nvPr/>
        </p:nvSpPr>
        <p:spPr>
          <a:xfrm>
            <a:off x="1732359" y="3834907"/>
            <a:ext cx="8648700" cy="477054"/>
          </a:xfrm>
          <a:prstGeom prst="rect">
            <a:avLst/>
          </a:prstGeom>
          <a:noFill/>
        </p:spPr>
        <p:txBody>
          <a:bodyPr wrap="square" lIns="91440" tIns="45720" rIns="91440" bIns="45720" rtlCol="0" anchor="t">
            <a:spAutoFit/>
          </a:bodyPr>
          <a:lstStyle/>
          <a:p>
            <a:r>
              <a:rPr lang="en-CA" sz="2500" dirty="0">
                <a:solidFill>
                  <a:schemeClr val="bg1"/>
                </a:solidFill>
              </a:rPr>
              <a:t>Normal Taskbar</a:t>
            </a:r>
            <a:endParaRPr lang="en-US" dirty="0"/>
          </a:p>
        </p:txBody>
      </p:sp>
      <p:sp>
        <p:nvSpPr>
          <p:cNvPr id="12" name="TextBox 11">
            <a:hlinkClick r:id="" action="ppaction://hlinkshowjump?jump=nextslide"/>
            <a:extLst>
              <a:ext uri="{FF2B5EF4-FFF2-40B4-BE49-F238E27FC236}">
                <a16:creationId xmlns:a16="http://schemas.microsoft.com/office/drawing/2014/main" id="{482AD6CF-2FBE-9C1B-2611-CB78889AC93D}"/>
              </a:ext>
            </a:extLst>
          </p:cNvPr>
          <p:cNvSpPr txBox="1"/>
          <p:nvPr/>
        </p:nvSpPr>
        <p:spPr>
          <a:xfrm>
            <a:off x="1793081" y="2384346"/>
            <a:ext cx="8648700" cy="646331"/>
          </a:xfrm>
          <a:prstGeom prst="rect">
            <a:avLst/>
          </a:prstGeom>
          <a:noFill/>
        </p:spPr>
        <p:txBody>
          <a:bodyPr wrap="square" lIns="91440" tIns="45720" rIns="91440" bIns="45720" rtlCol="0" anchor="t">
            <a:spAutoFit/>
          </a:bodyPr>
          <a:lstStyle/>
          <a:p>
            <a:r>
              <a:rPr lang="en-CA" dirty="0">
                <a:solidFill>
                  <a:schemeClr val="bg1"/>
                </a:solidFill>
              </a:rPr>
              <a:t>The floating taskbar is useful if you have a lot of apps open, and you want to make the taskbar expand.</a:t>
            </a:r>
            <a:endParaRPr lang="en-US" dirty="0">
              <a:solidFill>
                <a:schemeClr val="bg1"/>
              </a:solidFill>
            </a:endParaRPr>
          </a:p>
        </p:txBody>
      </p:sp>
      <p:sp>
        <p:nvSpPr>
          <p:cNvPr id="11" name="TextBox 10">
            <a:extLst>
              <a:ext uri="{FF2B5EF4-FFF2-40B4-BE49-F238E27FC236}">
                <a16:creationId xmlns:a16="http://schemas.microsoft.com/office/drawing/2014/main" id="{2ECABBEF-771C-E305-5633-6266A35B9764}"/>
              </a:ext>
            </a:extLst>
          </p:cNvPr>
          <p:cNvSpPr txBox="1"/>
          <p:nvPr/>
        </p:nvSpPr>
        <p:spPr>
          <a:xfrm>
            <a:off x="1732359" y="4208055"/>
            <a:ext cx="8648700" cy="646331"/>
          </a:xfrm>
          <a:prstGeom prst="rect">
            <a:avLst/>
          </a:prstGeom>
          <a:noFill/>
        </p:spPr>
        <p:txBody>
          <a:bodyPr wrap="square" lIns="91440" tIns="45720" rIns="91440" bIns="45720" rtlCol="0" anchor="t">
            <a:spAutoFit/>
          </a:bodyPr>
          <a:lstStyle/>
          <a:p>
            <a:r>
              <a:rPr lang="en-CA" dirty="0">
                <a:solidFill>
                  <a:schemeClr val="bg1"/>
                </a:solidFill>
              </a:rPr>
              <a:t>The classic experience, with no floating taskbar, you can have it very big, and you don’t have to worry about it expanding.</a:t>
            </a:r>
            <a:endParaRPr lang="en-US" dirty="0">
              <a:solidFill>
                <a:schemeClr val="bg1"/>
              </a:solidFill>
            </a:endParaRPr>
          </a:p>
        </p:txBody>
      </p:sp>
    </p:spTree>
    <p:extLst>
      <p:ext uri="{BB962C8B-B14F-4D97-AF65-F5344CB8AC3E}">
        <p14:creationId xmlns:p14="http://schemas.microsoft.com/office/powerpoint/2010/main" val="407120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CA" sz="2500" dirty="0">
                <a:solidFill>
                  <a:schemeClr val="bg1"/>
                </a:solidFill>
              </a:rPr>
              <a:t>Select your taskbar</a:t>
            </a:r>
            <a:endParaRPr lang="en-US" dirty="0"/>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CA" dirty="0">
                <a:solidFill>
                  <a:schemeClr val="bg1"/>
                </a:solidFill>
              </a:rPr>
              <a:t>Do you want a floating taskbar, or do you want the normal one, well, you can choose here, and you can always change it in settings.</a:t>
            </a:r>
            <a:endParaRPr lang="en-US" dirty="0">
              <a:solidFill>
                <a:schemeClr val="bg1"/>
              </a:solidFill>
            </a:endParaRPr>
          </a:p>
        </p:txBody>
      </p:sp>
      <p:sp>
        <p:nvSpPr>
          <p:cNvPr id="6" name="Rectangle: Rounded Corners 5">
            <a:hlinkClick r:id="" action="ppaction://hlinkshowjump?jump=nextslide"/>
            <a:extLst>
              <a:ext uri="{FF2B5EF4-FFF2-40B4-BE49-F238E27FC236}">
                <a16:creationId xmlns:a16="http://schemas.microsoft.com/office/drawing/2014/main" id="{F53B9439-B843-BEB6-03F8-675F0C5E2EA4}"/>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7" name="Rectangle: Rounded Corners 6">
            <a:hlinkClick r:id="" action="ppaction://hlinkshowjump?jump=nextslide"/>
            <a:extLst>
              <a:ext uri="{FF2B5EF4-FFF2-40B4-BE49-F238E27FC236}">
                <a16:creationId xmlns:a16="http://schemas.microsoft.com/office/drawing/2014/main" id="{5E6ED88C-BF1B-2EB3-E338-437E336BB2F0}"/>
              </a:ext>
            </a:extLst>
          </p:cNvPr>
          <p:cNvSpPr/>
          <p:nvPr/>
        </p:nvSpPr>
        <p:spPr>
          <a:xfrm>
            <a:off x="1732359" y="1996736"/>
            <a:ext cx="8612981" cy="1629903"/>
          </a:xfrm>
          <a:prstGeom prst="roundRect">
            <a:avLst>
              <a:gd name="adj" fmla="val 2419"/>
            </a:avLst>
          </a:prstGeom>
          <a:solidFill>
            <a:srgbClr val="0070C0"/>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Rounded Corners 7">
            <a:hlinkClick r:id="" action="ppaction://hlinkshowjump?jump=nextslide"/>
            <a:extLst>
              <a:ext uri="{FF2B5EF4-FFF2-40B4-BE49-F238E27FC236}">
                <a16:creationId xmlns:a16="http://schemas.microsoft.com/office/drawing/2014/main" id="{C947B538-95A9-4DAE-F3C8-D0916C602F31}"/>
              </a:ext>
            </a:extLst>
          </p:cNvPr>
          <p:cNvSpPr/>
          <p:nvPr/>
        </p:nvSpPr>
        <p:spPr>
          <a:xfrm>
            <a:off x="1714500" y="3751757"/>
            <a:ext cx="8612981" cy="1629903"/>
          </a:xfrm>
          <a:prstGeom prst="roundRect">
            <a:avLst>
              <a:gd name="adj" fmla="val 2419"/>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hlinkClick r:id="" action="ppaction://hlinkshowjump?jump=nextslide"/>
            <a:extLst>
              <a:ext uri="{FF2B5EF4-FFF2-40B4-BE49-F238E27FC236}">
                <a16:creationId xmlns:a16="http://schemas.microsoft.com/office/drawing/2014/main" id="{68F0347F-48CD-0734-36D3-8908522A1E8A}"/>
              </a:ext>
            </a:extLst>
          </p:cNvPr>
          <p:cNvSpPr txBox="1"/>
          <p:nvPr/>
        </p:nvSpPr>
        <p:spPr>
          <a:xfrm>
            <a:off x="1771649" y="2008808"/>
            <a:ext cx="8648700" cy="477054"/>
          </a:xfrm>
          <a:prstGeom prst="rect">
            <a:avLst/>
          </a:prstGeom>
          <a:noFill/>
        </p:spPr>
        <p:txBody>
          <a:bodyPr wrap="square" lIns="91440" tIns="45720" rIns="91440" bIns="45720" rtlCol="0" anchor="t">
            <a:spAutoFit/>
          </a:bodyPr>
          <a:lstStyle/>
          <a:p>
            <a:r>
              <a:rPr lang="en-CA" sz="2500" dirty="0">
                <a:solidFill>
                  <a:schemeClr val="bg1"/>
                </a:solidFill>
              </a:rPr>
              <a:t>Floating Taskbar</a:t>
            </a:r>
            <a:endParaRPr lang="en-US" dirty="0"/>
          </a:p>
        </p:txBody>
      </p:sp>
      <p:sp>
        <p:nvSpPr>
          <p:cNvPr id="10" name="TextBox 9">
            <a:hlinkClick r:id="" action="ppaction://hlinkshowjump?jump=nextslide"/>
            <a:extLst>
              <a:ext uri="{FF2B5EF4-FFF2-40B4-BE49-F238E27FC236}">
                <a16:creationId xmlns:a16="http://schemas.microsoft.com/office/drawing/2014/main" id="{1FAA3DA8-10EA-23D3-E34C-5A2A03335548}"/>
              </a:ext>
            </a:extLst>
          </p:cNvPr>
          <p:cNvSpPr txBox="1"/>
          <p:nvPr/>
        </p:nvSpPr>
        <p:spPr>
          <a:xfrm>
            <a:off x="1732359" y="3834907"/>
            <a:ext cx="8648700" cy="477054"/>
          </a:xfrm>
          <a:prstGeom prst="rect">
            <a:avLst/>
          </a:prstGeom>
          <a:noFill/>
        </p:spPr>
        <p:txBody>
          <a:bodyPr wrap="square" lIns="91440" tIns="45720" rIns="91440" bIns="45720" rtlCol="0" anchor="t">
            <a:spAutoFit/>
          </a:bodyPr>
          <a:lstStyle/>
          <a:p>
            <a:r>
              <a:rPr lang="en-CA" sz="2500" dirty="0">
                <a:solidFill>
                  <a:schemeClr val="bg1"/>
                </a:solidFill>
              </a:rPr>
              <a:t>Normal Taskbar</a:t>
            </a:r>
            <a:endParaRPr lang="en-US" dirty="0"/>
          </a:p>
        </p:txBody>
      </p:sp>
      <p:sp>
        <p:nvSpPr>
          <p:cNvPr id="12" name="TextBox 11">
            <a:hlinkClick r:id="" action="ppaction://hlinkshowjump?jump=nextslide"/>
            <a:extLst>
              <a:ext uri="{FF2B5EF4-FFF2-40B4-BE49-F238E27FC236}">
                <a16:creationId xmlns:a16="http://schemas.microsoft.com/office/drawing/2014/main" id="{482AD6CF-2FBE-9C1B-2611-CB78889AC93D}"/>
              </a:ext>
            </a:extLst>
          </p:cNvPr>
          <p:cNvSpPr txBox="1"/>
          <p:nvPr/>
        </p:nvSpPr>
        <p:spPr>
          <a:xfrm>
            <a:off x="1793081" y="2384346"/>
            <a:ext cx="8648700" cy="646331"/>
          </a:xfrm>
          <a:prstGeom prst="rect">
            <a:avLst/>
          </a:prstGeom>
          <a:noFill/>
        </p:spPr>
        <p:txBody>
          <a:bodyPr wrap="square" lIns="91440" tIns="45720" rIns="91440" bIns="45720" rtlCol="0" anchor="t">
            <a:spAutoFit/>
          </a:bodyPr>
          <a:lstStyle/>
          <a:p>
            <a:r>
              <a:rPr lang="en-CA" dirty="0">
                <a:solidFill>
                  <a:schemeClr val="bg1"/>
                </a:solidFill>
              </a:rPr>
              <a:t>The floating taskbar is useful if you have a lot of apps open, and you want to make the taskbar expand.</a:t>
            </a:r>
            <a:endParaRPr lang="en-US" dirty="0">
              <a:solidFill>
                <a:schemeClr val="bg1"/>
              </a:solidFill>
            </a:endParaRPr>
          </a:p>
        </p:txBody>
      </p:sp>
      <p:sp>
        <p:nvSpPr>
          <p:cNvPr id="11" name="TextBox 10">
            <a:extLst>
              <a:ext uri="{FF2B5EF4-FFF2-40B4-BE49-F238E27FC236}">
                <a16:creationId xmlns:a16="http://schemas.microsoft.com/office/drawing/2014/main" id="{2ECABBEF-771C-E305-5633-6266A35B9764}"/>
              </a:ext>
            </a:extLst>
          </p:cNvPr>
          <p:cNvSpPr txBox="1"/>
          <p:nvPr/>
        </p:nvSpPr>
        <p:spPr>
          <a:xfrm>
            <a:off x="1732359" y="4208055"/>
            <a:ext cx="8648700" cy="646331"/>
          </a:xfrm>
          <a:prstGeom prst="rect">
            <a:avLst/>
          </a:prstGeom>
          <a:noFill/>
        </p:spPr>
        <p:txBody>
          <a:bodyPr wrap="square" lIns="91440" tIns="45720" rIns="91440" bIns="45720" rtlCol="0" anchor="t">
            <a:spAutoFit/>
          </a:bodyPr>
          <a:lstStyle/>
          <a:p>
            <a:r>
              <a:rPr lang="en-CA" dirty="0">
                <a:solidFill>
                  <a:schemeClr val="bg1"/>
                </a:solidFill>
              </a:rPr>
              <a:t>The classic experience, with no floating taskbar, you can have it very big, and you don’t have to worry about it expanding.</a:t>
            </a:r>
            <a:endParaRPr lang="en-US" dirty="0">
              <a:solidFill>
                <a:schemeClr val="bg1"/>
              </a:solidFill>
            </a:endParaRPr>
          </a:p>
        </p:txBody>
      </p:sp>
    </p:spTree>
    <p:extLst>
      <p:ext uri="{BB962C8B-B14F-4D97-AF65-F5344CB8AC3E}">
        <p14:creationId xmlns:p14="http://schemas.microsoft.com/office/powerpoint/2010/main" val="1780495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CA" sz="2500" dirty="0">
                <a:solidFill>
                  <a:schemeClr val="bg1"/>
                </a:solidFill>
              </a:rPr>
              <a:t>Choose your colour</a:t>
            </a:r>
            <a:endParaRPr lang="en-US" dirty="0"/>
          </a:p>
        </p:txBody>
      </p:sp>
      <p:sp>
        <p:nvSpPr>
          <p:cNvPr id="6" name="Rectangle: Rounded Corners 5">
            <a:hlinkClick r:id="" action="ppaction://hlinkshowjump?jump=nextslide"/>
            <a:extLst>
              <a:ext uri="{FF2B5EF4-FFF2-40B4-BE49-F238E27FC236}">
                <a16:creationId xmlns:a16="http://schemas.microsoft.com/office/drawing/2014/main" id="{F53B9439-B843-BEB6-03F8-675F0C5E2EA4}"/>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8" name="Rectangle: Rounded Corners 7">
            <a:hlinkClick r:id="" action="ppaction://hlinkshowjump?jump=nextslide"/>
            <a:extLst>
              <a:ext uri="{FF2B5EF4-FFF2-40B4-BE49-F238E27FC236}">
                <a16:creationId xmlns:a16="http://schemas.microsoft.com/office/drawing/2014/main" id="{C947B538-95A9-4DAE-F3C8-D0916C602F31}"/>
              </a:ext>
            </a:extLst>
          </p:cNvPr>
          <p:cNvSpPr/>
          <p:nvPr/>
        </p:nvSpPr>
        <p:spPr>
          <a:xfrm>
            <a:off x="1750219" y="1799097"/>
            <a:ext cx="575188" cy="600638"/>
          </a:xfrm>
          <a:prstGeom prst="roundRect">
            <a:avLst>
              <a:gd name="adj" fmla="val 20368"/>
            </a:avLst>
          </a:prstGeom>
          <a:solidFill>
            <a:srgbClr val="0070C0"/>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hlinkClick r:id="" action="ppaction://hlinkshowjump?jump=nextslide"/>
            <a:extLst>
              <a:ext uri="{FF2B5EF4-FFF2-40B4-BE49-F238E27FC236}">
                <a16:creationId xmlns:a16="http://schemas.microsoft.com/office/drawing/2014/main" id="{8AB6EA71-4C27-D676-0A25-929EE3BABCD7}"/>
              </a:ext>
            </a:extLst>
          </p:cNvPr>
          <p:cNvSpPr/>
          <p:nvPr/>
        </p:nvSpPr>
        <p:spPr>
          <a:xfrm>
            <a:off x="2512225" y="1799097"/>
            <a:ext cx="575188" cy="600638"/>
          </a:xfrm>
          <a:prstGeom prst="roundRect">
            <a:avLst>
              <a:gd name="adj" fmla="val 20368"/>
            </a:avLst>
          </a:prstGeom>
          <a:solidFill>
            <a:srgbClr val="00B050"/>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Rounded Corners 13">
            <a:hlinkClick r:id="" action="ppaction://hlinkshowjump?jump=nextslide"/>
            <a:extLst>
              <a:ext uri="{FF2B5EF4-FFF2-40B4-BE49-F238E27FC236}">
                <a16:creationId xmlns:a16="http://schemas.microsoft.com/office/drawing/2014/main" id="{A5008A31-9AE6-7235-31F0-FFA5639AFD30}"/>
              </a:ext>
            </a:extLst>
          </p:cNvPr>
          <p:cNvSpPr/>
          <p:nvPr/>
        </p:nvSpPr>
        <p:spPr>
          <a:xfrm>
            <a:off x="3338144" y="1799097"/>
            <a:ext cx="575188" cy="600638"/>
          </a:xfrm>
          <a:prstGeom prst="roundRect">
            <a:avLst>
              <a:gd name="adj" fmla="val 20368"/>
            </a:avLst>
          </a:prstGeom>
          <a:solidFill>
            <a:srgbClr val="C00000"/>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Rounded Corners 14">
            <a:hlinkClick r:id="" action="ppaction://hlinkshowjump?jump=nextslide"/>
            <a:extLst>
              <a:ext uri="{FF2B5EF4-FFF2-40B4-BE49-F238E27FC236}">
                <a16:creationId xmlns:a16="http://schemas.microsoft.com/office/drawing/2014/main" id="{41E37392-75F0-E23F-3C12-0CE1120A1855}"/>
              </a:ext>
            </a:extLst>
          </p:cNvPr>
          <p:cNvSpPr/>
          <p:nvPr/>
        </p:nvSpPr>
        <p:spPr>
          <a:xfrm>
            <a:off x="4151698" y="1799097"/>
            <a:ext cx="575188" cy="600638"/>
          </a:xfrm>
          <a:prstGeom prst="roundRect">
            <a:avLst>
              <a:gd name="adj" fmla="val 20368"/>
            </a:avLst>
          </a:prstGeom>
          <a:solidFill>
            <a:srgbClr val="FFFF00"/>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Rounded Corners 15">
            <a:hlinkClick r:id="" action="ppaction://hlinkshowjump?jump=nextslide"/>
            <a:extLst>
              <a:ext uri="{FF2B5EF4-FFF2-40B4-BE49-F238E27FC236}">
                <a16:creationId xmlns:a16="http://schemas.microsoft.com/office/drawing/2014/main" id="{36D7B03C-8FE4-D8D0-8AA4-D7F027E677EF}"/>
              </a:ext>
            </a:extLst>
          </p:cNvPr>
          <p:cNvSpPr/>
          <p:nvPr/>
        </p:nvSpPr>
        <p:spPr>
          <a:xfrm>
            <a:off x="4965252" y="1799097"/>
            <a:ext cx="575188" cy="600638"/>
          </a:xfrm>
          <a:prstGeom prst="roundRect">
            <a:avLst>
              <a:gd name="adj" fmla="val 20368"/>
            </a:avLst>
          </a:prstGeom>
          <a:solidFill>
            <a:schemeClr val="tx1"/>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Rounded Corners 16">
            <a:hlinkClick r:id="" action="ppaction://hlinkshowjump?jump=nextslide"/>
            <a:extLst>
              <a:ext uri="{FF2B5EF4-FFF2-40B4-BE49-F238E27FC236}">
                <a16:creationId xmlns:a16="http://schemas.microsoft.com/office/drawing/2014/main" id="{A0654CE1-A6CB-D7DF-4899-8BBC02A2B5B6}"/>
              </a:ext>
            </a:extLst>
          </p:cNvPr>
          <p:cNvSpPr/>
          <p:nvPr/>
        </p:nvSpPr>
        <p:spPr>
          <a:xfrm>
            <a:off x="5808405" y="1799097"/>
            <a:ext cx="575188" cy="600638"/>
          </a:xfrm>
          <a:prstGeom prst="roundRect">
            <a:avLst>
              <a:gd name="adj" fmla="val 20368"/>
            </a:avLst>
          </a:prstGeom>
          <a:solidFill>
            <a:schemeClr val="bg1"/>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Rounded Corners 17">
            <a:hlinkClick r:id="" action="ppaction://hlinkshowjump?jump=nextslide"/>
            <a:extLst>
              <a:ext uri="{FF2B5EF4-FFF2-40B4-BE49-F238E27FC236}">
                <a16:creationId xmlns:a16="http://schemas.microsoft.com/office/drawing/2014/main" id="{337E76B3-DF02-76F6-B74E-00A61799F891}"/>
              </a:ext>
            </a:extLst>
          </p:cNvPr>
          <p:cNvSpPr/>
          <p:nvPr/>
        </p:nvSpPr>
        <p:spPr>
          <a:xfrm>
            <a:off x="6567983" y="1799097"/>
            <a:ext cx="575188" cy="600638"/>
          </a:xfrm>
          <a:prstGeom prst="roundRect">
            <a:avLst>
              <a:gd name="adj" fmla="val 20368"/>
            </a:avLst>
          </a:prstGeom>
          <a:solidFill>
            <a:schemeClr val="tx2">
              <a:lumMod val="50000"/>
              <a:lumOff val="50000"/>
            </a:schemeClr>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Rounded Corners 18">
            <a:hlinkClick r:id="" action="ppaction://hlinkshowjump?jump=nextslide"/>
            <a:extLst>
              <a:ext uri="{FF2B5EF4-FFF2-40B4-BE49-F238E27FC236}">
                <a16:creationId xmlns:a16="http://schemas.microsoft.com/office/drawing/2014/main" id="{90B1D0F2-4187-09D4-6431-1B00C7B3B77A}"/>
              </a:ext>
            </a:extLst>
          </p:cNvPr>
          <p:cNvSpPr/>
          <p:nvPr/>
        </p:nvSpPr>
        <p:spPr>
          <a:xfrm>
            <a:off x="7285781" y="1799097"/>
            <a:ext cx="575188" cy="600638"/>
          </a:xfrm>
          <a:prstGeom prst="roundRect">
            <a:avLst>
              <a:gd name="adj" fmla="val 20368"/>
            </a:avLst>
          </a:prstGeom>
          <a:solidFill>
            <a:schemeClr val="tx1">
              <a:lumMod val="85000"/>
              <a:lumOff val="15000"/>
            </a:schemeClr>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Rounded Corners 19">
            <a:hlinkClick r:id="" action="ppaction://hlinkshowjump?jump=nextslide"/>
            <a:extLst>
              <a:ext uri="{FF2B5EF4-FFF2-40B4-BE49-F238E27FC236}">
                <a16:creationId xmlns:a16="http://schemas.microsoft.com/office/drawing/2014/main" id="{9EB158AA-817C-741D-1B7C-962D3720BD4A}"/>
              </a:ext>
            </a:extLst>
          </p:cNvPr>
          <p:cNvSpPr/>
          <p:nvPr/>
        </p:nvSpPr>
        <p:spPr>
          <a:xfrm>
            <a:off x="8003579" y="1794845"/>
            <a:ext cx="575188" cy="600638"/>
          </a:xfrm>
          <a:prstGeom prst="roundRect">
            <a:avLst>
              <a:gd name="adj" fmla="val 20368"/>
            </a:avLst>
          </a:prstGeom>
          <a:solidFill>
            <a:schemeClr val="accent3">
              <a:lumMod val="60000"/>
              <a:lumOff val="40000"/>
            </a:schemeClr>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621C6B1-13A5-42B8-0ED9-118D822794EA}"/>
              </a:ext>
            </a:extLst>
          </p:cNvPr>
          <p:cNvSpPr txBox="1"/>
          <p:nvPr/>
        </p:nvSpPr>
        <p:spPr>
          <a:xfrm>
            <a:off x="1604962" y="2518800"/>
            <a:ext cx="8648700" cy="369332"/>
          </a:xfrm>
          <a:prstGeom prst="rect">
            <a:avLst/>
          </a:prstGeom>
          <a:noFill/>
        </p:spPr>
        <p:txBody>
          <a:bodyPr wrap="square" lIns="91440" tIns="45720" rIns="91440" bIns="45720" rtlCol="0" anchor="t">
            <a:spAutoFit/>
          </a:bodyPr>
          <a:lstStyle/>
          <a:p>
            <a:r>
              <a:rPr lang="en-CA" dirty="0">
                <a:solidFill>
                  <a:schemeClr val="bg1"/>
                </a:solidFill>
              </a:rPr>
              <a:t>You can always change this later in Settings.</a:t>
            </a:r>
            <a:endParaRPr lang="en-US" dirty="0">
              <a:solidFill>
                <a:schemeClr val="bg1"/>
              </a:solidFill>
            </a:endParaRPr>
          </a:p>
        </p:txBody>
      </p:sp>
      <p:sp>
        <p:nvSpPr>
          <p:cNvPr id="22" name="TextBox 21">
            <a:extLst>
              <a:ext uri="{FF2B5EF4-FFF2-40B4-BE49-F238E27FC236}">
                <a16:creationId xmlns:a16="http://schemas.microsoft.com/office/drawing/2014/main" id="{46FA2A0E-A49D-3A91-B9E4-EA5F62D5773E}"/>
              </a:ext>
            </a:extLst>
          </p:cNvPr>
          <p:cNvSpPr txBox="1"/>
          <p:nvPr/>
        </p:nvSpPr>
        <p:spPr>
          <a:xfrm>
            <a:off x="1599599" y="3007197"/>
            <a:ext cx="8648700" cy="646331"/>
          </a:xfrm>
          <a:prstGeom prst="rect">
            <a:avLst/>
          </a:prstGeom>
          <a:noFill/>
        </p:spPr>
        <p:txBody>
          <a:bodyPr wrap="square" lIns="91440" tIns="45720" rIns="91440" bIns="45720" rtlCol="0" anchor="t">
            <a:spAutoFit/>
          </a:bodyPr>
          <a:lstStyle/>
          <a:p>
            <a:r>
              <a:rPr lang="en-CA" dirty="0">
                <a:solidFill>
                  <a:schemeClr val="bg1"/>
                </a:solidFill>
              </a:rPr>
              <a:t>Can’t find the colour you're looking for?  Choose a custom colour by clicking the button below!</a:t>
            </a:r>
            <a:endParaRPr lang="en-US" dirty="0">
              <a:solidFill>
                <a:schemeClr val="bg1"/>
              </a:solidFill>
            </a:endParaRPr>
          </a:p>
        </p:txBody>
      </p:sp>
      <p:sp>
        <p:nvSpPr>
          <p:cNvPr id="23" name="Rectangle: Rounded Corners 22">
            <a:hlinkClick r:id="" action="ppaction://hlinkshowjump?jump=nextslide"/>
            <a:extLst>
              <a:ext uri="{FF2B5EF4-FFF2-40B4-BE49-F238E27FC236}">
                <a16:creationId xmlns:a16="http://schemas.microsoft.com/office/drawing/2014/main" id="{4D85C120-739C-FA5F-4F90-67A0185AC5AC}"/>
              </a:ext>
            </a:extLst>
          </p:cNvPr>
          <p:cNvSpPr/>
          <p:nvPr/>
        </p:nvSpPr>
        <p:spPr>
          <a:xfrm>
            <a:off x="1663600" y="3653528"/>
            <a:ext cx="4345781" cy="600638"/>
          </a:xfrm>
          <a:prstGeom prst="roundRect">
            <a:avLst>
              <a:gd name="adj" fmla="val 20368"/>
            </a:avLst>
          </a:prstGeom>
          <a:solidFill>
            <a:schemeClr val="tx1"/>
          </a:solidFill>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sz="1900" dirty="0"/>
              <a:t>Choose Custom Colour</a:t>
            </a:r>
            <a:endParaRPr lang="en-US" sz="1900" dirty="0"/>
          </a:p>
        </p:txBody>
      </p:sp>
      <p:pic>
        <p:nvPicPr>
          <p:cNvPr id="2" name="Picture 1" descr="A white circle on a black background&#10;&#10;Description automatically generated">
            <a:extLst>
              <a:ext uri="{FF2B5EF4-FFF2-40B4-BE49-F238E27FC236}">
                <a16:creationId xmlns:a16="http://schemas.microsoft.com/office/drawing/2014/main" id="{43AAEA8F-D829-F839-C5C1-202BFF0FA068}"/>
              </a:ext>
            </a:extLst>
          </p:cNvPr>
          <p:cNvPicPr>
            <a:picLocks noChangeAspect="1"/>
          </p:cNvPicPr>
          <p:nvPr/>
        </p:nvPicPr>
        <p:blipFill>
          <a:blip r:embed="rId4">
            <a:alphaModFix amt="0"/>
            <a:extLst>
              <a:ext uri="{28A0092B-C50C-407E-A947-70E740481C1C}">
                <a14:useLocalDpi xmlns:a14="http://schemas.microsoft.com/office/drawing/2010/main" val="0"/>
              </a:ext>
            </a:extLst>
          </a:blip>
          <a:stretch>
            <a:fillRect/>
          </a:stretch>
        </p:blipFill>
        <p:spPr>
          <a:xfrm>
            <a:off x="8035610" y="4793894"/>
            <a:ext cx="444714" cy="444714"/>
          </a:xfrm>
          <a:prstGeom prst="rect">
            <a:avLst/>
          </a:prstGeom>
        </p:spPr>
      </p:pic>
    </p:spTree>
    <p:extLst>
      <p:ext uri="{BB962C8B-B14F-4D97-AF65-F5344CB8AC3E}">
        <p14:creationId xmlns:p14="http://schemas.microsoft.com/office/powerpoint/2010/main" val="153125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Checking for Updates</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369332"/>
          </a:xfrm>
          <a:prstGeom prst="rect">
            <a:avLst/>
          </a:prstGeom>
          <a:noFill/>
        </p:spPr>
        <p:txBody>
          <a:bodyPr wrap="square" lIns="91440" tIns="45720" rIns="91440" bIns="45720" rtlCol="0" anchor="t">
            <a:spAutoFit/>
          </a:bodyPr>
          <a:lstStyle/>
          <a:p>
            <a:r>
              <a:rPr lang="en-US" dirty="0">
                <a:solidFill>
                  <a:schemeClr val="bg1"/>
                </a:solidFill>
              </a:rPr>
              <a:t>Please wait while we Check for Updates</a:t>
            </a:r>
          </a:p>
        </p:txBody>
      </p:sp>
      <p:pic>
        <p:nvPicPr>
          <p:cNvPr id="8" name="Graphic 7" descr="Repeat with solid fill">
            <a:extLst>
              <a:ext uri="{FF2B5EF4-FFF2-40B4-BE49-F238E27FC236}">
                <a16:creationId xmlns:a16="http://schemas.microsoft.com/office/drawing/2014/main" id="{EF8A5541-A2A0-D704-45E4-590511649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3432" y="2580644"/>
            <a:ext cx="2345358" cy="2345358"/>
          </a:xfrm>
          <a:prstGeom prst="rect">
            <a:avLst/>
          </a:prstGeom>
        </p:spPr>
      </p:pic>
      <p:pic>
        <p:nvPicPr>
          <p:cNvPr id="9" name="Picture 8" descr="A white circle on a black background&#10;&#10;Description automatically generated">
            <a:extLst>
              <a:ext uri="{FF2B5EF4-FFF2-40B4-BE49-F238E27FC236}">
                <a16:creationId xmlns:a16="http://schemas.microsoft.com/office/drawing/2014/main" id="{2AEACD4C-121F-5166-90AA-A8CD174DDF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5610" y="3407543"/>
            <a:ext cx="444714" cy="444714"/>
          </a:xfrm>
          <a:prstGeom prst="rect">
            <a:avLst/>
          </a:prstGeom>
        </p:spPr>
      </p:pic>
    </p:spTree>
    <p:extLst>
      <p:ext uri="{BB962C8B-B14F-4D97-AF65-F5344CB8AC3E}">
        <p14:creationId xmlns:p14="http://schemas.microsoft.com/office/powerpoint/2010/main" val="3069284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logo of a company&#10;&#10;Description automatically generated">
            <a:extLst>
              <a:ext uri="{FF2B5EF4-FFF2-40B4-BE49-F238E27FC236}">
                <a16:creationId xmlns:a16="http://schemas.microsoft.com/office/drawing/2014/main" id="{F0B9CADF-B72D-9FA5-FAEF-313E157F0088}"/>
              </a:ext>
            </a:extLst>
          </p:cNvPr>
          <p:cNvPicPr>
            <a:picLocks noChangeAspect="1"/>
          </p:cNvPicPr>
          <p:nvPr/>
        </p:nvPicPr>
        <p:blipFill>
          <a:blip r:embed="rId3"/>
          <a:stretch>
            <a:fillRect/>
          </a:stretch>
        </p:blipFill>
        <p:spPr>
          <a:xfrm>
            <a:off x="1750219" y="2399735"/>
            <a:ext cx="2477586" cy="2590998"/>
          </a:xfrm>
          <a:prstGeom prst="rect">
            <a:avLst/>
          </a:prstGeom>
        </p:spPr>
      </p:pic>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Thank You!</a:t>
            </a:r>
            <a:endParaRPr lang="en-US" dirty="0"/>
          </a:p>
        </p:txBody>
      </p:sp>
      <p:sp>
        <p:nvSpPr>
          <p:cNvPr id="7" name="Rectangle: Rounded Corners 6">
            <a:hlinkClick r:id="" action="ppaction://hlinkshowjump?jump=nextslide"/>
            <a:extLst>
              <a:ext uri="{FF2B5EF4-FFF2-40B4-BE49-F238E27FC236}">
                <a16:creationId xmlns:a16="http://schemas.microsoft.com/office/drawing/2014/main" id="{FABE394D-1B7C-D473-BF4C-5893A7795528}"/>
              </a:ext>
            </a:extLst>
          </p:cNvPr>
          <p:cNvSpPr/>
          <p:nvPr/>
        </p:nvSpPr>
        <p:spPr>
          <a:xfrm>
            <a:off x="9338732" y="5527990"/>
            <a:ext cx="1024467" cy="476250"/>
          </a:xfrm>
          <a:prstGeom prst="roundRect">
            <a:avLst>
              <a:gd name="adj" fmla="val 60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2" name="TextBox 1">
            <a:extLst>
              <a:ext uri="{FF2B5EF4-FFF2-40B4-BE49-F238E27FC236}">
                <a16:creationId xmlns:a16="http://schemas.microsoft.com/office/drawing/2014/main" id="{0D56D0FC-5C52-DD3E-4C86-8B92F65D3E8A}"/>
              </a:ext>
            </a:extLst>
          </p:cNvPr>
          <p:cNvSpPr txBox="1"/>
          <p:nvPr/>
        </p:nvSpPr>
        <p:spPr>
          <a:xfrm>
            <a:off x="1750219" y="1362477"/>
            <a:ext cx="8648700" cy="646331"/>
          </a:xfrm>
          <a:prstGeom prst="rect">
            <a:avLst/>
          </a:prstGeom>
          <a:noFill/>
        </p:spPr>
        <p:txBody>
          <a:bodyPr wrap="square" lIns="91440" tIns="45720" rIns="91440" bIns="45720" rtlCol="0" anchor="t">
            <a:spAutoFit/>
          </a:bodyPr>
          <a:lstStyle/>
          <a:p>
            <a:r>
              <a:rPr lang="en-US" dirty="0">
                <a:solidFill>
                  <a:schemeClr val="bg1"/>
                </a:solidFill>
              </a:rPr>
              <a:t>Thank You for installing Windows 7 24H2, you have completed the OOBE, please click next to restart your computer!</a:t>
            </a:r>
          </a:p>
        </p:txBody>
      </p:sp>
    </p:spTree>
    <p:extLst>
      <p:ext uri="{BB962C8B-B14F-4D97-AF65-F5344CB8AC3E}">
        <p14:creationId xmlns:p14="http://schemas.microsoft.com/office/powerpoint/2010/main" val="395020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logo of a company&#10;&#10;Description automatically generated">
            <a:extLst>
              <a:ext uri="{FF2B5EF4-FFF2-40B4-BE49-F238E27FC236}">
                <a16:creationId xmlns:a16="http://schemas.microsoft.com/office/drawing/2014/main" id="{F1B086DB-B6D2-8D57-87C6-342B22791F74}"/>
              </a:ext>
            </a:extLst>
          </p:cNvPr>
          <p:cNvPicPr>
            <a:picLocks noChangeAspect="1"/>
          </p:cNvPicPr>
          <p:nvPr/>
        </p:nvPicPr>
        <p:blipFill>
          <a:blip r:embed="rId2"/>
          <a:stretch>
            <a:fillRect/>
          </a:stretch>
        </p:blipFill>
        <p:spPr>
          <a:xfrm>
            <a:off x="5318687" y="2622722"/>
            <a:ext cx="1554624" cy="1625787"/>
          </a:xfrm>
          <a:prstGeom prst="rect">
            <a:avLst/>
          </a:prstGeom>
        </p:spPr>
      </p:pic>
    </p:spTree>
    <p:extLst>
      <p:ext uri="{BB962C8B-B14F-4D97-AF65-F5344CB8AC3E}">
        <p14:creationId xmlns:p14="http://schemas.microsoft.com/office/powerpoint/2010/main" val="987746289"/>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white circle on a black background&#10;&#10;Description automatically generated">
            <a:extLst>
              <a:ext uri="{FF2B5EF4-FFF2-40B4-BE49-F238E27FC236}">
                <a16:creationId xmlns:a16="http://schemas.microsoft.com/office/drawing/2014/main" id="{CA0FB148-3E93-AA06-9346-08C1FF0F3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pic>
        <p:nvPicPr>
          <p:cNvPr id="2" name="Picture 1" descr="A logo of a company&#10;&#10;Description automatically generated">
            <a:extLst>
              <a:ext uri="{FF2B5EF4-FFF2-40B4-BE49-F238E27FC236}">
                <a16:creationId xmlns:a16="http://schemas.microsoft.com/office/drawing/2014/main" id="{0764E0C7-910A-1B9B-6E28-874DEB8CFE47}"/>
              </a:ext>
            </a:extLst>
          </p:cNvPr>
          <p:cNvPicPr>
            <a:picLocks noChangeAspect="1"/>
          </p:cNvPicPr>
          <p:nvPr/>
        </p:nvPicPr>
        <p:blipFill>
          <a:blip r:embed="rId3"/>
          <a:stretch>
            <a:fillRect/>
          </a:stretch>
        </p:blipFill>
        <p:spPr>
          <a:xfrm>
            <a:off x="5318687" y="1803213"/>
            <a:ext cx="1554624" cy="1625787"/>
          </a:xfrm>
          <a:prstGeom prst="rect">
            <a:avLst/>
          </a:prstGeom>
        </p:spPr>
      </p:pic>
    </p:spTree>
    <p:extLst>
      <p:ext uri="{BB962C8B-B14F-4D97-AF65-F5344CB8AC3E}">
        <p14:creationId xmlns:p14="http://schemas.microsoft.com/office/powerpoint/2010/main" val="1745965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logo of a computer company&#10;&#10;Description automatically generated">
            <a:extLst>
              <a:ext uri="{FF2B5EF4-FFF2-40B4-BE49-F238E27FC236}">
                <a16:creationId xmlns:a16="http://schemas.microsoft.com/office/drawing/2014/main" id="{7CC48559-193C-FFAD-1AE5-EDC998036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248" y="1992230"/>
            <a:ext cx="1113503" cy="1113503"/>
          </a:xfrm>
          <a:prstGeom prst="rect">
            <a:avLst/>
          </a:prstGeom>
        </p:spPr>
      </p:pic>
      <p:pic>
        <p:nvPicPr>
          <p:cNvPr id="3" name="Picture 2" descr="A black square with a blue border&#10;&#10;Description automatically generated">
            <a:extLst>
              <a:ext uri="{FF2B5EF4-FFF2-40B4-BE49-F238E27FC236}">
                <a16:creationId xmlns:a16="http://schemas.microsoft.com/office/drawing/2014/main" id="{7DE40F15-1B68-A5F3-419C-91213F260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825" y="1855807"/>
            <a:ext cx="1386350" cy="1386350"/>
          </a:xfrm>
          <a:prstGeom prst="rect">
            <a:avLst/>
          </a:prstGeom>
        </p:spPr>
      </p:pic>
      <p:sp>
        <p:nvSpPr>
          <p:cNvPr id="6" name="TextBox 5">
            <a:extLst>
              <a:ext uri="{FF2B5EF4-FFF2-40B4-BE49-F238E27FC236}">
                <a16:creationId xmlns:a16="http://schemas.microsoft.com/office/drawing/2014/main" id="{CC573F34-3A22-93CC-0D5F-2A774BE245DC}"/>
              </a:ext>
            </a:extLst>
          </p:cNvPr>
          <p:cNvSpPr txBox="1"/>
          <p:nvPr/>
        </p:nvSpPr>
        <p:spPr>
          <a:xfrm>
            <a:off x="5036457" y="3242156"/>
            <a:ext cx="2356522" cy="538609"/>
          </a:xfrm>
          <a:prstGeom prst="rect">
            <a:avLst/>
          </a:prstGeom>
          <a:noFill/>
        </p:spPr>
        <p:txBody>
          <a:bodyPr wrap="square" rtlCol="0">
            <a:spAutoFit/>
          </a:bodyPr>
          <a:lstStyle/>
          <a:p>
            <a:r>
              <a:rPr lang="en-CA" sz="2900" dirty="0">
                <a:solidFill>
                  <a:schemeClr val="bg1"/>
                </a:solidFill>
                <a:latin typeface="Segoe UI" panose="020B0502040204020203" pitchFamily="34" charset="0"/>
                <a:cs typeface="Segoe UI" panose="020B0502040204020203" pitchFamily="34" charset="0"/>
              </a:rPr>
              <a:t>RutwikasZeb</a:t>
            </a:r>
            <a:endParaRPr lang="en-US" sz="2900" dirty="0">
              <a:solidFill>
                <a:schemeClr val="bg1"/>
              </a:solidFill>
              <a:latin typeface="Segoe UI" panose="020B0502040204020203" pitchFamily="34" charset="0"/>
              <a:cs typeface="Segoe UI" panose="020B0502040204020203" pitchFamily="34" charset="0"/>
            </a:endParaRPr>
          </a:p>
        </p:txBody>
      </p:sp>
      <p:sp>
        <p:nvSpPr>
          <p:cNvPr id="7" name="Rectangle: Rounded Corners 6">
            <a:hlinkClick r:id="" action="ppaction://hlinkshowjump?jump=nextslide"/>
            <a:extLst>
              <a:ext uri="{FF2B5EF4-FFF2-40B4-BE49-F238E27FC236}">
                <a16:creationId xmlns:a16="http://schemas.microsoft.com/office/drawing/2014/main" id="{CCF72AC2-F631-28DA-61DE-169DC6D72010}"/>
              </a:ext>
            </a:extLst>
          </p:cNvPr>
          <p:cNvSpPr/>
          <p:nvPr/>
        </p:nvSpPr>
        <p:spPr>
          <a:xfrm>
            <a:off x="4954314" y="3780765"/>
            <a:ext cx="235652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Graphic 8" descr="Circle with left arrow with solid fill">
            <a:extLst>
              <a:ext uri="{FF2B5EF4-FFF2-40B4-BE49-F238E27FC236}">
                <a16:creationId xmlns:a16="http://schemas.microsoft.com/office/drawing/2014/main" id="{5ECE72D8-FE5A-5F4A-6053-9D345E5C57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310836" y="3713065"/>
            <a:ext cx="541393" cy="541393"/>
          </a:xfrm>
          <a:prstGeom prst="rect">
            <a:avLst/>
          </a:prstGeom>
        </p:spPr>
      </p:pic>
      <p:pic>
        <p:nvPicPr>
          <p:cNvPr id="10" name="Picture 9" descr="A logo of a company&#10;&#10;Description automatically generated">
            <a:extLst>
              <a:ext uri="{FF2B5EF4-FFF2-40B4-BE49-F238E27FC236}">
                <a16:creationId xmlns:a16="http://schemas.microsoft.com/office/drawing/2014/main" id="{30FEA8C0-50DE-95E5-B7E4-15B8DFF11CC9}"/>
              </a:ext>
            </a:extLst>
          </p:cNvPr>
          <p:cNvPicPr>
            <a:picLocks noChangeAspect="1"/>
          </p:cNvPicPr>
          <p:nvPr/>
        </p:nvPicPr>
        <p:blipFill>
          <a:blip r:embed="rId7"/>
          <a:stretch>
            <a:fillRect/>
          </a:stretch>
        </p:blipFill>
        <p:spPr>
          <a:xfrm>
            <a:off x="3865645" y="5994400"/>
            <a:ext cx="711297" cy="743857"/>
          </a:xfrm>
          <a:prstGeom prst="rect">
            <a:avLst/>
          </a:prstGeom>
        </p:spPr>
      </p:pic>
      <p:sp>
        <p:nvSpPr>
          <p:cNvPr id="11" name="TextBox 10">
            <a:extLst>
              <a:ext uri="{FF2B5EF4-FFF2-40B4-BE49-F238E27FC236}">
                <a16:creationId xmlns:a16="http://schemas.microsoft.com/office/drawing/2014/main" id="{EF19F641-A332-F1D0-1679-A458FC66EC09}"/>
              </a:ext>
            </a:extLst>
          </p:cNvPr>
          <p:cNvSpPr txBox="1"/>
          <p:nvPr/>
        </p:nvSpPr>
        <p:spPr>
          <a:xfrm>
            <a:off x="4576942" y="6062101"/>
            <a:ext cx="4276772" cy="538609"/>
          </a:xfrm>
          <a:prstGeom prst="rect">
            <a:avLst/>
          </a:prstGeom>
          <a:noFill/>
        </p:spPr>
        <p:txBody>
          <a:bodyPr wrap="square" rtlCol="0">
            <a:spAutoFit/>
          </a:bodyPr>
          <a:lstStyle/>
          <a:p>
            <a:r>
              <a:rPr lang="en-CA" sz="2900" dirty="0">
                <a:solidFill>
                  <a:schemeClr val="bg1"/>
                </a:solidFill>
                <a:latin typeface="Segoe UI" panose="020B0502040204020203" pitchFamily="34" charset="0"/>
                <a:cs typeface="Segoe UI" panose="020B0502040204020203" pitchFamily="34" charset="0"/>
              </a:rPr>
              <a:t>Windows 7 24H2 </a:t>
            </a:r>
            <a:r>
              <a:rPr lang="en-CA" sz="1500" dirty="0">
                <a:solidFill>
                  <a:schemeClr val="bg1"/>
                </a:solidFill>
                <a:latin typeface="Segoe UI" panose="020B0502040204020203" pitchFamily="34" charset="0"/>
                <a:cs typeface="Segoe UI" panose="020B0502040204020203" pitchFamily="34" charset="0"/>
              </a:rPr>
              <a:t>Pro CA</a:t>
            </a:r>
            <a:r>
              <a:rPr lang="en-CA" sz="2900" dirty="0">
                <a:solidFill>
                  <a:schemeClr val="bg1"/>
                </a:solidFill>
                <a:latin typeface="Segoe UI" panose="020B0502040204020203" pitchFamily="34" charset="0"/>
                <a:cs typeface="Segoe UI" panose="020B0502040204020203" pitchFamily="34" charset="0"/>
              </a:rPr>
              <a:t> </a:t>
            </a:r>
            <a:endParaRPr lang="en-US" sz="29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13647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logo of a computer company&#10;&#10;Description automatically generated">
            <a:extLst>
              <a:ext uri="{FF2B5EF4-FFF2-40B4-BE49-F238E27FC236}">
                <a16:creationId xmlns:a16="http://schemas.microsoft.com/office/drawing/2014/main" id="{7CC48559-193C-FFAD-1AE5-EDC998036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248" y="1992230"/>
            <a:ext cx="1113503" cy="1113503"/>
          </a:xfrm>
          <a:prstGeom prst="rect">
            <a:avLst/>
          </a:prstGeom>
        </p:spPr>
      </p:pic>
      <p:pic>
        <p:nvPicPr>
          <p:cNvPr id="3" name="Picture 2" descr="A black square with a blue border&#10;&#10;Description automatically generated">
            <a:extLst>
              <a:ext uri="{FF2B5EF4-FFF2-40B4-BE49-F238E27FC236}">
                <a16:creationId xmlns:a16="http://schemas.microsoft.com/office/drawing/2014/main" id="{7DE40F15-1B68-A5F3-419C-91213F260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825" y="1855807"/>
            <a:ext cx="1386350" cy="1386350"/>
          </a:xfrm>
          <a:prstGeom prst="rect">
            <a:avLst/>
          </a:prstGeom>
        </p:spPr>
      </p:pic>
      <p:sp>
        <p:nvSpPr>
          <p:cNvPr id="6" name="TextBox 5">
            <a:extLst>
              <a:ext uri="{FF2B5EF4-FFF2-40B4-BE49-F238E27FC236}">
                <a16:creationId xmlns:a16="http://schemas.microsoft.com/office/drawing/2014/main" id="{CC573F34-3A22-93CC-0D5F-2A774BE245DC}"/>
              </a:ext>
            </a:extLst>
          </p:cNvPr>
          <p:cNvSpPr txBox="1"/>
          <p:nvPr/>
        </p:nvSpPr>
        <p:spPr>
          <a:xfrm>
            <a:off x="5036457" y="3242156"/>
            <a:ext cx="2356522" cy="538609"/>
          </a:xfrm>
          <a:prstGeom prst="rect">
            <a:avLst/>
          </a:prstGeom>
          <a:noFill/>
        </p:spPr>
        <p:txBody>
          <a:bodyPr wrap="square" rtlCol="0">
            <a:spAutoFit/>
          </a:bodyPr>
          <a:lstStyle/>
          <a:p>
            <a:r>
              <a:rPr lang="en-CA" sz="2900" dirty="0">
                <a:solidFill>
                  <a:schemeClr val="bg1"/>
                </a:solidFill>
                <a:latin typeface="Segoe UI" panose="020B0502040204020203" pitchFamily="34" charset="0"/>
                <a:cs typeface="Segoe UI" panose="020B0502040204020203" pitchFamily="34" charset="0"/>
              </a:rPr>
              <a:t>RutwikasZeb</a:t>
            </a:r>
            <a:endParaRPr lang="en-US" sz="2900" dirty="0">
              <a:solidFill>
                <a:schemeClr val="bg1"/>
              </a:solidFill>
              <a:latin typeface="Segoe UI" panose="020B0502040204020203" pitchFamily="34" charset="0"/>
              <a:cs typeface="Segoe UI" panose="020B0502040204020203" pitchFamily="34" charset="0"/>
            </a:endParaRPr>
          </a:p>
        </p:txBody>
      </p:sp>
      <p:sp>
        <p:nvSpPr>
          <p:cNvPr id="7" name="Rectangle: Rounded Corners 6">
            <a:hlinkClick r:id="" action="ppaction://hlinkshowjump?jump=nextslide"/>
            <a:extLst>
              <a:ext uri="{FF2B5EF4-FFF2-40B4-BE49-F238E27FC236}">
                <a16:creationId xmlns:a16="http://schemas.microsoft.com/office/drawing/2014/main" id="{CCF72AC2-F631-28DA-61DE-169DC6D72010}"/>
              </a:ext>
            </a:extLst>
          </p:cNvPr>
          <p:cNvSpPr/>
          <p:nvPr/>
        </p:nvSpPr>
        <p:spPr>
          <a:xfrm>
            <a:off x="4954314" y="3780765"/>
            <a:ext cx="2356522"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Graphic 8" descr="Circle with left arrow with solid fill">
            <a:hlinkClick r:id="" action="ppaction://hlinkshowjump?jump=nextslide"/>
            <a:extLst>
              <a:ext uri="{FF2B5EF4-FFF2-40B4-BE49-F238E27FC236}">
                <a16:creationId xmlns:a16="http://schemas.microsoft.com/office/drawing/2014/main" id="{5ECE72D8-FE5A-5F4A-6053-9D345E5C57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310836" y="3713065"/>
            <a:ext cx="541393" cy="541393"/>
          </a:xfrm>
          <a:prstGeom prst="rect">
            <a:avLst/>
          </a:prstGeom>
        </p:spPr>
      </p:pic>
      <p:pic>
        <p:nvPicPr>
          <p:cNvPr id="10" name="Picture 9" descr="A logo of a company&#10;&#10;Description automatically generated">
            <a:extLst>
              <a:ext uri="{FF2B5EF4-FFF2-40B4-BE49-F238E27FC236}">
                <a16:creationId xmlns:a16="http://schemas.microsoft.com/office/drawing/2014/main" id="{30FEA8C0-50DE-95E5-B7E4-15B8DFF11CC9}"/>
              </a:ext>
            </a:extLst>
          </p:cNvPr>
          <p:cNvPicPr>
            <a:picLocks noChangeAspect="1"/>
          </p:cNvPicPr>
          <p:nvPr/>
        </p:nvPicPr>
        <p:blipFill>
          <a:blip r:embed="rId7"/>
          <a:stretch>
            <a:fillRect/>
          </a:stretch>
        </p:blipFill>
        <p:spPr>
          <a:xfrm>
            <a:off x="3865645" y="5994400"/>
            <a:ext cx="711297" cy="743857"/>
          </a:xfrm>
          <a:prstGeom prst="rect">
            <a:avLst/>
          </a:prstGeom>
        </p:spPr>
      </p:pic>
      <p:sp>
        <p:nvSpPr>
          <p:cNvPr id="11" name="TextBox 10">
            <a:extLst>
              <a:ext uri="{FF2B5EF4-FFF2-40B4-BE49-F238E27FC236}">
                <a16:creationId xmlns:a16="http://schemas.microsoft.com/office/drawing/2014/main" id="{EF19F641-A332-F1D0-1679-A458FC66EC09}"/>
              </a:ext>
            </a:extLst>
          </p:cNvPr>
          <p:cNvSpPr txBox="1"/>
          <p:nvPr/>
        </p:nvSpPr>
        <p:spPr>
          <a:xfrm>
            <a:off x="4576942" y="6062101"/>
            <a:ext cx="4276772" cy="538609"/>
          </a:xfrm>
          <a:prstGeom prst="rect">
            <a:avLst/>
          </a:prstGeom>
          <a:noFill/>
        </p:spPr>
        <p:txBody>
          <a:bodyPr wrap="square" rtlCol="0">
            <a:spAutoFit/>
          </a:bodyPr>
          <a:lstStyle/>
          <a:p>
            <a:r>
              <a:rPr lang="en-CA" sz="2900" dirty="0">
                <a:solidFill>
                  <a:schemeClr val="bg1"/>
                </a:solidFill>
                <a:latin typeface="Segoe UI" panose="020B0502040204020203" pitchFamily="34" charset="0"/>
                <a:cs typeface="Segoe UI" panose="020B0502040204020203" pitchFamily="34" charset="0"/>
              </a:rPr>
              <a:t>Windows 7 24H2 </a:t>
            </a:r>
            <a:r>
              <a:rPr lang="en-CA" sz="1500" dirty="0">
                <a:solidFill>
                  <a:schemeClr val="bg1"/>
                </a:solidFill>
                <a:latin typeface="Segoe UI" panose="020B0502040204020203" pitchFamily="34" charset="0"/>
                <a:cs typeface="Segoe UI" panose="020B0502040204020203" pitchFamily="34" charset="0"/>
              </a:rPr>
              <a:t>Pro CA</a:t>
            </a:r>
            <a:r>
              <a:rPr lang="en-CA" sz="2900" dirty="0">
                <a:solidFill>
                  <a:schemeClr val="bg1"/>
                </a:solidFill>
                <a:latin typeface="Segoe UI" panose="020B0502040204020203" pitchFamily="34" charset="0"/>
                <a:cs typeface="Segoe UI" panose="020B0502040204020203" pitchFamily="34" charset="0"/>
              </a:rPr>
              <a:t> </a:t>
            </a:r>
            <a:endParaRPr lang="en-US" sz="2900" dirty="0">
              <a:solidFill>
                <a:schemeClr val="bg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8BD2E7C2-3FBF-18C1-7823-4C41E5EF153B}"/>
              </a:ext>
            </a:extLst>
          </p:cNvPr>
          <p:cNvSpPr txBox="1"/>
          <p:nvPr/>
        </p:nvSpPr>
        <p:spPr>
          <a:xfrm>
            <a:off x="4954314" y="3848465"/>
            <a:ext cx="1418041" cy="369332"/>
          </a:xfrm>
          <a:prstGeom prst="rect">
            <a:avLst/>
          </a:prstGeom>
          <a:noFill/>
        </p:spPr>
        <p:txBody>
          <a:bodyPr wrap="square" rtlCol="0">
            <a:spAutoFit/>
          </a:bodyPr>
          <a:lstStyle/>
          <a:p>
            <a:r>
              <a:rPr lang="en-CA" b="1" i="0" dirty="0">
                <a:solidFill>
                  <a:schemeClr val="bg1"/>
                </a:solidFill>
                <a:effectLst/>
                <a:latin typeface="Aptos (Body)"/>
              </a:rPr>
              <a:t>**********</a:t>
            </a:r>
            <a:endParaRPr lang="en-CA" b="1" dirty="0">
              <a:solidFill>
                <a:schemeClr val="bg1"/>
              </a:solidFill>
              <a:latin typeface="Aptos (Body)"/>
            </a:endParaRPr>
          </a:p>
        </p:txBody>
      </p:sp>
    </p:spTree>
    <p:extLst>
      <p:ext uri="{BB962C8B-B14F-4D97-AF65-F5344CB8AC3E}">
        <p14:creationId xmlns:p14="http://schemas.microsoft.com/office/powerpoint/2010/main" val="212833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white circle on a black background&#10;&#10;Description automatically generated">
            <a:extLst>
              <a:ext uri="{FF2B5EF4-FFF2-40B4-BE49-F238E27FC236}">
                <a16:creationId xmlns:a16="http://schemas.microsoft.com/office/drawing/2014/main" id="{5CAC675A-156A-B2A1-2798-6761DA01E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428" y="2952307"/>
            <a:ext cx="960766" cy="960766"/>
          </a:xfrm>
          <a:prstGeom prst="rect">
            <a:avLst/>
          </a:prstGeom>
        </p:spPr>
      </p:pic>
    </p:spTree>
    <p:extLst>
      <p:ext uri="{BB962C8B-B14F-4D97-AF65-F5344CB8AC3E}">
        <p14:creationId xmlns:p14="http://schemas.microsoft.com/office/powerpoint/2010/main" val="707277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35B5A7A-BBA9-EBA4-0D75-AF9BEE827F99}"/>
              </a:ext>
            </a:extLst>
          </p:cNvPr>
          <p:cNvSpPr/>
          <p:nvPr/>
        </p:nvSpPr>
        <p:spPr>
          <a:xfrm>
            <a:off x="3229897" y="6125029"/>
            <a:ext cx="5560142" cy="580572"/>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cycle Bin Icon at Vectorified.com | Collection of Recycle Bin Icon ...">
            <a:extLst>
              <a:ext uri="{FF2B5EF4-FFF2-40B4-BE49-F238E27FC236}">
                <a16:creationId xmlns:a16="http://schemas.microsoft.com/office/drawing/2014/main" id="{089F0894-B84E-1100-A8C5-E07AC03FFC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0"/>
            <a:ext cx="624114" cy="6241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8F3DE9-0608-5B57-48A6-F78CAC07A7C0}"/>
              </a:ext>
            </a:extLst>
          </p:cNvPr>
          <p:cNvSpPr txBox="1"/>
          <p:nvPr/>
        </p:nvSpPr>
        <p:spPr>
          <a:xfrm>
            <a:off x="0" y="560614"/>
            <a:ext cx="669925" cy="200055"/>
          </a:xfrm>
          <a:prstGeom prst="rect">
            <a:avLst/>
          </a:prstGeom>
          <a:noFill/>
        </p:spPr>
        <p:txBody>
          <a:bodyPr wrap="square" rtlCol="0">
            <a:spAutoFit/>
          </a:bodyPr>
          <a:lstStyle/>
          <a:p>
            <a:r>
              <a:rPr lang="en-CA" sz="700" dirty="0">
                <a:solidFill>
                  <a:schemeClr val="bg1"/>
                </a:solidFill>
              </a:rPr>
              <a:t>Recycle Bin</a:t>
            </a:r>
            <a:endParaRPr lang="en-US" sz="700" dirty="0">
              <a:solidFill>
                <a:schemeClr val="bg1"/>
              </a:solidFill>
            </a:endParaRPr>
          </a:p>
        </p:txBody>
      </p:sp>
      <p:pic>
        <p:nvPicPr>
          <p:cNvPr id="12" name="Picture 11" descr="A logo of a company&#10;&#10;Description automatically generated">
            <a:hlinkClick r:id="" action="ppaction://hlinkshowjump?jump=nextslide"/>
            <a:extLst>
              <a:ext uri="{FF2B5EF4-FFF2-40B4-BE49-F238E27FC236}">
                <a16:creationId xmlns:a16="http://schemas.microsoft.com/office/drawing/2014/main" id="{346CDE69-5B0F-A698-1C7C-E0FBFD17085B}"/>
              </a:ext>
            </a:extLst>
          </p:cNvPr>
          <p:cNvPicPr>
            <a:picLocks noChangeAspect="1"/>
          </p:cNvPicPr>
          <p:nvPr/>
        </p:nvPicPr>
        <p:blipFill>
          <a:blip r:embed="rId5"/>
          <a:stretch>
            <a:fillRect/>
          </a:stretch>
        </p:blipFill>
        <p:spPr>
          <a:xfrm>
            <a:off x="3274740" y="6246495"/>
            <a:ext cx="317560" cy="332097"/>
          </a:xfrm>
          <a:prstGeom prst="rect">
            <a:avLst/>
          </a:prstGeom>
        </p:spPr>
      </p:pic>
      <p:pic>
        <p:nvPicPr>
          <p:cNvPr id="1028" name="Picture 4" descr="Microsoft Edge - Wikipedia">
            <a:extLst>
              <a:ext uri="{FF2B5EF4-FFF2-40B4-BE49-F238E27FC236}">
                <a16:creationId xmlns:a16="http://schemas.microsoft.com/office/drawing/2014/main" id="{32812853-A94D-6672-EE26-578C2196868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19" b="98312" l="2321" r="97679">
                        <a14:foregroundMark x1="9072" y1="23418" x2="6540" y2="30169"/>
                        <a14:foregroundMark x1="2321" y1="62236" x2="2954" y2="56118"/>
                        <a14:foregroundMark x1="2954" y1="55485" x2="2321" y2="52954"/>
                        <a14:foregroundMark x1="13713" y1="25105" x2="36920" y2="17722"/>
                        <a14:foregroundMark x1="36920" y1="17722" x2="59916" y2="24473"/>
                        <a14:foregroundMark x1="59916" y1="24473" x2="64346" y2="26793"/>
                        <a14:foregroundMark x1="33333" y1="51266" x2="32700" y2="63713"/>
                        <a14:foregroundMark x1="32700" y1="63713" x2="39030" y2="75105"/>
                        <a14:foregroundMark x1="39030" y1="75105" x2="68987" y2="84388"/>
                        <a14:foregroundMark x1="68987" y1="84388" x2="79958" y2="82278"/>
                        <a14:foregroundMark x1="79958" y1="82278" x2="84177" y2="79747"/>
                        <a14:foregroundMark x1="34599" y1="94304" x2="45781" y2="97257"/>
                        <a14:foregroundMark x1="45781" y1="97257" x2="57595" y2="96203"/>
                        <a14:foregroundMark x1="57595" y1="96203" x2="69409" y2="91350"/>
                        <a14:foregroundMark x1="47890" y1="98945" x2="55907" y2="99156"/>
                        <a14:foregroundMark x1="89662" y1="18354" x2="94937" y2="33122"/>
                        <a14:foregroundMark x1="94937" y1="33122" x2="95570" y2="47890"/>
                        <a14:foregroundMark x1="95570" y1="47890" x2="90084" y2="58650"/>
                        <a14:foregroundMark x1="90084" y1="58650" x2="88397" y2="59283"/>
                        <a14:foregroundMark x1="91772" y1="28692" x2="92827" y2="46414"/>
                        <a14:foregroundMark x1="92827" y1="46414" x2="90295" y2="52532"/>
                        <a14:foregroundMark x1="95570" y1="27637" x2="97890" y2="51266"/>
                        <a14:foregroundMark x1="97890" y1="51266" x2="95148" y2="56118"/>
                        <a14:foregroundMark x1="23418" y1="10127" x2="59916" y2="4219"/>
                        <a14:foregroundMark x1="59916" y1="4219" x2="77426" y2="10127"/>
                      </a14:backgroundRemoval>
                    </a14:imgEffect>
                  </a14:imgLayer>
                </a14:imgProps>
              </a:ext>
              <a:ext uri="{28A0092B-C50C-407E-A947-70E740481C1C}">
                <a14:useLocalDpi xmlns:a14="http://schemas.microsoft.com/office/drawing/2010/main" val="0"/>
              </a:ext>
            </a:extLst>
          </a:blip>
          <a:srcRect/>
          <a:stretch>
            <a:fillRect/>
          </a:stretch>
        </p:blipFill>
        <p:spPr bwMode="auto">
          <a:xfrm>
            <a:off x="3661053" y="6246495"/>
            <a:ext cx="332097" cy="332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11 Store Icon">
            <a:extLst>
              <a:ext uri="{FF2B5EF4-FFF2-40B4-BE49-F238E27FC236}">
                <a16:creationId xmlns:a16="http://schemas.microsoft.com/office/drawing/2014/main" id="{EE0BE534-5D3E-6135-3AD5-CA1503B8A13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93150" y="6185295"/>
            <a:ext cx="454496" cy="45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mountains with a white circle in the background&#10;&#10;Description automatically generated">
            <a:extLst>
              <a:ext uri="{FF2B5EF4-FFF2-40B4-BE49-F238E27FC236}">
                <a16:creationId xmlns:a16="http://schemas.microsoft.com/office/drawing/2014/main" id="{C7DA9294-D8E2-1DA8-C89B-227B7FEBCDF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26" b="89826" l="10000" r="92250">
                        <a14:foregroundMark x1="67750" y1="28536" x2="60000" y2="23325"/>
                        <a14:foregroundMark x1="73750" y1="26303" x2="55750" y2="38213"/>
                        <a14:foregroundMark x1="55750" y1="38213" x2="58000" y2="22829"/>
                        <a14:foregroundMark x1="58000" y1="22829" x2="73750" y2="21092"/>
                        <a14:foregroundMark x1="73750" y1="21092" x2="61000" y2="36476"/>
                        <a14:foregroundMark x1="61000" y1="36476" x2="59250" y2="26303"/>
                        <a14:foregroundMark x1="73000" y1="12407" x2="34500" y2="27792"/>
                        <a14:foregroundMark x1="34500" y1="27792" x2="23750" y2="36228"/>
                        <a14:foregroundMark x1="23750" y1="36228" x2="23750" y2="36228"/>
                        <a14:foregroundMark x1="68750" y1="10422" x2="13000" y2="20099"/>
                        <a14:foregroundMark x1="13000" y1="20099" x2="13000" y2="53350"/>
                        <a14:foregroundMark x1="45000" y1="9926" x2="18250" y2="12159"/>
                        <a14:foregroundMark x1="18250" y1="12159" x2="11250" y2="21588"/>
                        <a14:foregroundMark x1="85250" y1="65261" x2="92250" y2="47146"/>
                        <a14:foregroundMark x1="92250" y1="47146" x2="89750" y2="43424"/>
                        <a14:foregroundMark x1="69000" y1="71464" x2="30750" y2="83871"/>
                        <a14:foregroundMark x1="30750" y1="83871" x2="30250" y2="83871"/>
                        <a14:foregroundMark x1="42750" y1="89082" x2="75000" y2="88337"/>
                        <a14:foregroundMark x1="75000" y1="88337" x2="75000" y2="88337"/>
                      </a14:backgroundRemoval>
                    </a14:imgEffect>
                  </a14:imgLayer>
                </a14:imgProps>
              </a:ext>
              <a:ext uri="{28A0092B-C50C-407E-A947-70E740481C1C}">
                <a14:useLocalDpi xmlns:a14="http://schemas.microsoft.com/office/drawing/2010/main" val="0"/>
              </a:ext>
            </a:extLst>
          </a:blip>
          <a:stretch>
            <a:fillRect/>
          </a:stretch>
        </p:blipFill>
        <p:spPr>
          <a:xfrm>
            <a:off x="4425011" y="6221200"/>
            <a:ext cx="354732" cy="357392"/>
          </a:xfrm>
          <a:prstGeom prst="rect">
            <a:avLst/>
          </a:prstGeom>
        </p:spPr>
      </p:pic>
      <p:pic>
        <p:nvPicPr>
          <p:cNvPr id="5" name="Graphic 4" descr="Caret Down with solid fill">
            <a:extLst>
              <a:ext uri="{FF2B5EF4-FFF2-40B4-BE49-F238E27FC236}">
                <a16:creationId xmlns:a16="http://schemas.microsoft.com/office/drawing/2014/main" id="{AA7A8F48-9879-6DFB-7680-A61B05F931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655" y="6344424"/>
            <a:ext cx="153988" cy="153988"/>
          </a:xfrm>
          <a:prstGeom prst="rect">
            <a:avLst/>
          </a:prstGeom>
        </p:spPr>
      </p:pic>
      <p:pic>
        <p:nvPicPr>
          <p:cNvPr id="7" name="Graphic 6" descr="Wireless with solid fill">
            <a:extLst>
              <a:ext uri="{FF2B5EF4-FFF2-40B4-BE49-F238E27FC236}">
                <a16:creationId xmlns:a16="http://schemas.microsoft.com/office/drawing/2014/main" id="{96D8E9AB-747F-F116-69F8-6789799E1B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40343" y="6363928"/>
            <a:ext cx="121388" cy="121388"/>
          </a:xfrm>
          <a:prstGeom prst="rect">
            <a:avLst/>
          </a:prstGeom>
        </p:spPr>
      </p:pic>
      <p:pic>
        <p:nvPicPr>
          <p:cNvPr id="10" name="Graphic 9" descr="Volume with solid fill">
            <a:extLst>
              <a:ext uri="{FF2B5EF4-FFF2-40B4-BE49-F238E27FC236}">
                <a16:creationId xmlns:a16="http://schemas.microsoft.com/office/drawing/2014/main" id="{6839EFF4-92FB-14DF-0E3A-6D0787B096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61731" y="6357522"/>
            <a:ext cx="127794" cy="127794"/>
          </a:xfrm>
          <a:prstGeom prst="rect">
            <a:avLst/>
          </a:prstGeom>
        </p:spPr>
      </p:pic>
      <p:sp>
        <p:nvSpPr>
          <p:cNvPr id="11" name="TextBox 10">
            <a:extLst>
              <a:ext uri="{FF2B5EF4-FFF2-40B4-BE49-F238E27FC236}">
                <a16:creationId xmlns:a16="http://schemas.microsoft.com/office/drawing/2014/main" id="{D11420A1-F8AE-49F2-DBD3-C672E69EF5F9}"/>
              </a:ext>
            </a:extLst>
          </p:cNvPr>
          <p:cNvSpPr txBox="1"/>
          <p:nvPr/>
        </p:nvSpPr>
        <p:spPr>
          <a:xfrm>
            <a:off x="8225628" y="6267530"/>
            <a:ext cx="564411" cy="307777"/>
          </a:xfrm>
          <a:prstGeom prst="rect">
            <a:avLst/>
          </a:prstGeom>
          <a:noFill/>
        </p:spPr>
        <p:txBody>
          <a:bodyPr wrap="square" rtlCol="0">
            <a:spAutoFit/>
          </a:bodyPr>
          <a:lstStyle/>
          <a:p>
            <a:r>
              <a:rPr lang="en-CA" sz="700" dirty="0">
                <a:solidFill>
                  <a:schemeClr val="bg1"/>
                </a:solidFill>
                <a:latin typeface="Segoe UI" panose="020B0502040204020203" pitchFamily="34" charset="0"/>
                <a:cs typeface="Segoe UI" panose="020B0502040204020203" pitchFamily="34" charset="0"/>
              </a:rPr>
              <a:t>3:17pm</a:t>
            </a:r>
            <a:br>
              <a:rPr lang="en-CA" sz="700" dirty="0">
                <a:solidFill>
                  <a:schemeClr val="bg1"/>
                </a:solidFill>
                <a:latin typeface="Segoe UI" panose="020B0502040204020203" pitchFamily="34" charset="0"/>
                <a:cs typeface="Segoe UI" panose="020B0502040204020203" pitchFamily="34" charset="0"/>
              </a:rPr>
            </a:br>
            <a:r>
              <a:rPr lang="en-CA" sz="700" dirty="0">
                <a:solidFill>
                  <a:schemeClr val="bg1"/>
                </a:solidFill>
                <a:latin typeface="Segoe UI" panose="020B0502040204020203" pitchFamily="34" charset="0"/>
                <a:cs typeface="Segoe UI" panose="020B0502040204020203" pitchFamily="34" charset="0"/>
              </a:rPr>
              <a:t>5/4/2024</a:t>
            </a:r>
            <a:endParaRPr lang="en-US" sz="700" dirty="0">
              <a:solidFill>
                <a:schemeClr val="bg1"/>
              </a:solidFill>
              <a:latin typeface="Segoe UI" panose="020B0502040204020203" pitchFamily="34" charset="0"/>
              <a:cs typeface="Segoe UI" panose="020B0502040204020203" pitchFamily="34" charset="0"/>
            </a:endParaRPr>
          </a:p>
        </p:txBody>
      </p:sp>
      <p:pic>
        <p:nvPicPr>
          <p:cNvPr id="15" name="Picture 14">
            <a:hlinkHover r:id="" action="ppaction://hlinkshowjump?jump=nextslide"/>
            <a:extLst>
              <a:ext uri="{FF2B5EF4-FFF2-40B4-BE49-F238E27FC236}">
                <a16:creationId xmlns:a16="http://schemas.microsoft.com/office/drawing/2014/main" id="{5FC9BCEE-CB80-6639-487F-57E2161482E3}"/>
              </a:ext>
            </a:extLst>
          </p:cNvPr>
          <p:cNvPicPr>
            <a:picLocks noChangeAspect="1"/>
          </p:cNvPicPr>
          <p:nvPr/>
        </p:nvPicPr>
        <p:blipFill>
          <a:blip r:embed="rId18"/>
          <a:stretch>
            <a:fillRect/>
          </a:stretch>
        </p:blipFill>
        <p:spPr>
          <a:xfrm>
            <a:off x="9575709" y="3989319"/>
            <a:ext cx="466816" cy="338272"/>
          </a:xfrm>
          <a:prstGeom prst="rect">
            <a:avLst/>
          </a:prstGeom>
        </p:spPr>
      </p:pic>
    </p:spTree>
    <p:extLst>
      <p:ext uri="{BB962C8B-B14F-4D97-AF65-F5344CB8AC3E}">
        <p14:creationId xmlns:p14="http://schemas.microsoft.com/office/powerpoint/2010/main" val="10810535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35B5A7A-BBA9-EBA4-0D75-AF9BEE827F99}"/>
              </a:ext>
            </a:extLst>
          </p:cNvPr>
          <p:cNvSpPr/>
          <p:nvPr/>
        </p:nvSpPr>
        <p:spPr>
          <a:xfrm>
            <a:off x="3229897" y="6125029"/>
            <a:ext cx="5560142" cy="580572"/>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cycle Bin Icon at Vectorified.com | Collection of Recycle Bin Icon ...">
            <a:extLst>
              <a:ext uri="{FF2B5EF4-FFF2-40B4-BE49-F238E27FC236}">
                <a16:creationId xmlns:a16="http://schemas.microsoft.com/office/drawing/2014/main" id="{089F0894-B84E-1100-A8C5-E07AC03FFC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0"/>
            <a:ext cx="624114" cy="6241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8F3DE9-0608-5B57-48A6-F78CAC07A7C0}"/>
              </a:ext>
            </a:extLst>
          </p:cNvPr>
          <p:cNvSpPr txBox="1"/>
          <p:nvPr/>
        </p:nvSpPr>
        <p:spPr>
          <a:xfrm>
            <a:off x="0" y="560614"/>
            <a:ext cx="669925" cy="200055"/>
          </a:xfrm>
          <a:prstGeom prst="rect">
            <a:avLst/>
          </a:prstGeom>
          <a:noFill/>
        </p:spPr>
        <p:txBody>
          <a:bodyPr wrap="square" rtlCol="0">
            <a:spAutoFit/>
          </a:bodyPr>
          <a:lstStyle/>
          <a:p>
            <a:r>
              <a:rPr lang="en-CA" sz="700" dirty="0">
                <a:solidFill>
                  <a:schemeClr val="bg1"/>
                </a:solidFill>
              </a:rPr>
              <a:t>Recycle Bin</a:t>
            </a:r>
            <a:endParaRPr lang="en-US" sz="700" dirty="0">
              <a:solidFill>
                <a:schemeClr val="bg1"/>
              </a:solidFill>
            </a:endParaRPr>
          </a:p>
        </p:txBody>
      </p:sp>
      <p:pic>
        <p:nvPicPr>
          <p:cNvPr id="12" name="Picture 11" descr="A logo of a company&#10;&#10;Description automatically generated">
            <a:hlinkClick r:id="" action="ppaction://hlinkshowjump?jump=nextslide"/>
            <a:extLst>
              <a:ext uri="{FF2B5EF4-FFF2-40B4-BE49-F238E27FC236}">
                <a16:creationId xmlns:a16="http://schemas.microsoft.com/office/drawing/2014/main" id="{346CDE69-5B0F-A698-1C7C-E0FBFD17085B}"/>
              </a:ext>
            </a:extLst>
          </p:cNvPr>
          <p:cNvPicPr>
            <a:picLocks noChangeAspect="1"/>
          </p:cNvPicPr>
          <p:nvPr/>
        </p:nvPicPr>
        <p:blipFill>
          <a:blip r:embed="rId5"/>
          <a:stretch>
            <a:fillRect/>
          </a:stretch>
        </p:blipFill>
        <p:spPr>
          <a:xfrm>
            <a:off x="3274740" y="6246495"/>
            <a:ext cx="317560" cy="332097"/>
          </a:xfrm>
          <a:prstGeom prst="rect">
            <a:avLst/>
          </a:prstGeom>
        </p:spPr>
      </p:pic>
      <p:pic>
        <p:nvPicPr>
          <p:cNvPr id="1028" name="Picture 4" descr="Microsoft Edge - Wikipedia">
            <a:extLst>
              <a:ext uri="{FF2B5EF4-FFF2-40B4-BE49-F238E27FC236}">
                <a16:creationId xmlns:a16="http://schemas.microsoft.com/office/drawing/2014/main" id="{32812853-A94D-6672-EE26-578C2196868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19" b="98312" l="2321" r="97679">
                        <a14:foregroundMark x1="9072" y1="23418" x2="6540" y2="30169"/>
                        <a14:foregroundMark x1="2321" y1="62236" x2="2954" y2="56118"/>
                        <a14:foregroundMark x1="2954" y1="55485" x2="2321" y2="52954"/>
                        <a14:foregroundMark x1="13713" y1="25105" x2="36920" y2="17722"/>
                        <a14:foregroundMark x1="36920" y1="17722" x2="59916" y2="24473"/>
                        <a14:foregroundMark x1="59916" y1="24473" x2="64346" y2="26793"/>
                        <a14:foregroundMark x1="33333" y1="51266" x2="32700" y2="63713"/>
                        <a14:foregroundMark x1="32700" y1="63713" x2="39030" y2="75105"/>
                        <a14:foregroundMark x1="39030" y1="75105" x2="68987" y2="84388"/>
                        <a14:foregroundMark x1="68987" y1="84388" x2="79958" y2="82278"/>
                        <a14:foregroundMark x1="79958" y1="82278" x2="84177" y2="79747"/>
                        <a14:foregroundMark x1="34599" y1="94304" x2="45781" y2="97257"/>
                        <a14:foregroundMark x1="45781" y1="97257" x2="57595" y2="96203"/>
                        <a14:foregroundMark x1="57595" y1="96203" x2="69409" y2="91350"/>
                        <a14:foregroundMark x1="47890" y1="98945" x2="55907" y2="99156"/>
                        <a14:foregroundMark x1="89662" y1="18354" x2="94937" y2="33122"/>
                        <a14:foregroundMark x1="94937" y1="33122" x2="95570" y2="47890"/>
                        <a14:foregroundMark x1="95570" y1="47890" x2="90084" y2="58650"/>
                        <a14:foregroundMark x1="90084" y1="58650" x2="88397" y2="59283"/>
                        <a14:foregroundMark x1="91772" y1="28692" x2="92827" y2="46414"/>
                        <a14:foregroundMark x1="92827" y1="46414" x2="90295" y2="52532"/>
                        <a14:foregroundMark x1="95570" y1="27637" x2="97890" y2="51266"/>
                        <a14:foregroundMark x1="97890" y1="51266" x2="95148" y2="56118"/>
                        <a14:foregroundMark x1="23418" y1="10127" x2="59916" y2="4219"/>
                        <a14:foregroundMark x1="59916" y1="4219" x2="77426" y2="10127"/>
                      </a14:backgroundRemoval>
                    </a14:imgEffect>
                  </a14:imgLayer>
                </a14:imgProps>
              </a:ext>
              <a:ext uri="{28A0092B-C50C-407E-A947-70E740481C1C}">
                <a14:useLocalDpi xmlns:a14="http://schemas.microsoft.com/office/drawing/2010/main" val="0"/>
              </a:ext>
            </a:extLst>
          </a:blip>
          <a:srcRect/>
          <a:stretch>
            <a:fillRect/>
          </a:stretch>
        </p:blipFill>
        <p:spPr bwMode="auto">
          <a:xfrm>
            <a:off x="3661053" y="6246495"/>
            <a:ext cx="332097" cy="332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11 Store Icon">
            <a:extLst>
              <a:ext uri="{FF2B5EF4-FFF2-40B4-BE49-F238E27FC236}">
                <a16:creationId xmlns:a16="http://schemas.microsoft.com/office/drawing/2014/main" id="{EE0BE534-5D3E-6135-3AD5-CA1503B8A13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93150" y="6185295"/>
            <a:ext cx="454496" cy="45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mountains with a white circle in the background&#10;&#10;Description automatically generated">
            <a:extLst>
              <a:ext uri="{FF2B5EF4-FFF2-40B4-BE49-F238E27FC236}">
                <a16:creationId xmlns:a16="http://schemas.microsoft.com/office/drawing/2014/main" id="{C7DA9294-D8E2-1DA8-C89B-227B7FEBCDF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26" b="89826" l="10000" r="92250">
                        <a14:foregroundMark x1="67750" y1="28536" x2="60000" y2="23325"/>
                        <a14:foregroundMark x1="73750" y1="26303" x2="55750" y2="38213"/>
                        <a14:foregroundMark x1="55750" y1="38213" x2="58000" y2="22829"/>
                        <a14:foregroundMark x1="58000" y1="22829" x2="73750" y2="21092"/>
                        <a14:foregroundMark x1="73750" y1="21092" x2="61000" y2="36476"/>
                        <a14:foregroundMark x1="61000" y1="36476" x2="59250" y2="26303"/>
                        <a14:foregroundMark x1="73000" y1="12407" x2="34500" y2="27792"/>
                        <a14:foregroundMark x1="34500" y1="27792" x2="23750" y2="36228"/>
                        <a14:foregroundMark x1="23750" y1="36228" x2="23750" y2="36228"/>
                        <a14:foregroundMark x1="68750" y1="10422" x2="13000" y2="20099"/>
                        <a14:foregroundMark x1="13000" y1="20099" x2="13000" y2="53350"/>
                        <a14:foregroundMark x1="45000" y1="9926" x2="18250" y2="12159"/>
                        <a14:foregroundMark x1="18250" y1="12159" x2="11250" y2="21588"/>
                        <a14:foregroundMark x1="85250" y1="65261" x2="92250" y2="47146"/>
                        <a14:foregroundMark x1="92250" y1="47146" x2="89750" y2="43424"/>
                        <a14:foregroundMark x1="69000" y1="71464" x2="30750" y2="83871"/>
                        <a14:foregroundMark x1="30750" y1="83871" x2="30250" y2="83871"/>
                        <a14:foregroundMark x1="42750" y1="89082" x2="75000" y2="88337"/>
                        <a14:foregroundMark x1="75000" y1="88337" x2="75000" y2="88337"/>
                      </a14:backgroundRemoval>
                    </a14:imgEffect>
                  </a14:imgLayer>
                </a14:imgProps>
              </a:ext>
              <a:ext uri="{28A0092B-C50C-407E-A947-70E740481C1C}">
                <a14:useLocalDpi xmlns:a14="http://schemas.microsoft.com/office/drawing/2010/main" val="0"/>
              </a:ext>
            </a:extLst>
          </a:blip>
          <a:stretch>
            <a:fillRect/>
          </a:stretch>
        </p:blipFill>
        <p:spPr>
          <a:xfrm>
            <a:off x="4425011" y="6221200"/>
            <a:ext cx="354732" cy="357392"/>
          </a:xfrm>
          <a:prstGeom prst="rect">
            <a:avLst/>
          </a:prstGeom>
        </p:spPr>
      </p:pic>
      <p:pic>
        <p:nvPicPr>
          <p:cNvPr id="5" name="Graphic 4" descr="Caret Down with solid fill">
            <a:extLst>
              <a:ext uri="{FF2B5EF4-FFF2-40B4-BE49-F238E27FC236}">
                <a16:creationId xmlns:a16="http://schemas.microsoft.com/office/drawing/2014/main" id="{AA7A8F48-9879-6DFB-7680-A61B05F931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655" y="6344424"/>
            <a:ext cx="153988" cy="153988"/>
          </a:xfrm>
          <a:prstGeom prst="rect">
            <a:avLst/>
          </a:prstGeom>
        </p:spPr>
      </p:pic>
      <p:pic>
        <p:nvPicPr>
          <p:cNvPr id="7" name="Graphic 6" descr="Wireless with solid fill">
            <a:extLst>
              <a:ext uri="{FF2B5EF4-FFF2-40B4-BE49-F238E27FC236}">
                <a16:creationId xmlns:a16="http://schemas.microsoft.com/office/drawing/2014/main" id="{96D8E9AB-747F-F116-69F8-6789799E1B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40343" y="6363928"/>
            <a:ext cx="121388" cy="121388"/>
          </a:xfrm>
          <a:prstGeom prst="rect">
            <a:avLst/>
          </a:prstGeom>
        </p:spPr>
      </p:pic>
      <p:pic>
        <p:nvPicPr>
          <p:cNvPr id="10" name="Graphic 9" descr="Volume with solid fill">
            <a:extLst>
              <a:ext uri="{FF2B5EF4-FFF2-40B4-BE49-F238E27FC236}">
                <a16:creationId xmlns:a16="http://schemas.microsoft.com/office/drawing/2014/main" id="{6839EFF4-92FB-14DF-0E3A-6D0787B096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61731" y="6357522"/>
            <a:ext cx="127794" cy="127794"/>
          </a:xfrm>
          <a:prstGeom prst="rect">
            <a:avLst/>
          </a:prstGeom>
        </p:spPr>
      </p:pic>
      <p:sp>
        <p:nvSpPr>
          <p:cNvPr id="11" name="TextBox 10">
            <a:extLst>
              <a:ext uri="{FF2B5EF4-FFF2-40B4-BE49-F238E27FC236}">
                <a16:creationId xmlns:a16="http://schemas.microsoft.com/office/drawing/2014/main" id="{D11420A1-F8AE-49F2-DBD3-C672E69EF5F9}"/>
              </a:ext>
            </a:extLst>
          </p:cNvPr>
          <p:cNvSpPr txBox="1"/>
          <p:nvPr/>
        </p:nvSpPr>
        <p:spPr>
          <a:xfrm>
            <a:off x="8225628" y="6267530"/>
            <a:ext cx="564411" cy="307777"/>
          </a:xfrm>
          <a:prstGeom prst="rect">
            <a:avLst/>
          </a:prstGeom>
          <a:noFill/>
        </p:spPr>
        <p:txBody>
          <a:bodyPr wrap="square" rtlCol="0">
            <a:spAutoFit/>
          </a:bodyPr>
          <a:lstStyle/>
          <a:p>
            <a:r>
              <a:rPr lang="en-CA" sz="700" dirty="0">
                <a:solidFill>
                  <a:schemeClr val="bg1"/>
                </a:solidFill>
                <a:latin typeface="Segoe UI" panose="020B0502040204020203" pitchFamily="34" charset="0"/>
                <a:cs typeface="Segoe UI" panose="020B0502040204020203" pitchFamily="34" charset="0"/>
              </a:rPr>
              <a:t>3:17pm</a:t>
            </a:r>
            <a:br>
              <a:rPr lang="en-CA" sz="700" dirty="0">
                <a:solidFill>
                  <a:schemeClr val="bg1"/>
                </a:solidFill>
                <a:latin typeface="Segoe UI" panose="020B0502040204020203" pitchFamily="34" charset="0"/>
                <a:cs typeface="Segoe UI" panose="020B0502040204020203" pitchFamily="34" charset="0"/>
              </a:rPr>
            </a:br>
            <a:r>
              <a:rPr lang="en-CA" sz="700" dirty="0">
                <a:solidFill>
                  <a:schemeClr val="bg1"/>
                </a:solidFill>
                <a:latin typeface="Segoe UI" panose="020B0502040204020203" pitchFamily="34" charset="0"/>
                <a:cs typeface="Segoe UI" panose="020B0502040204020203" pitchFamily="34" charset="0"/>
              </a:rPr>
              <a:t>5/4/2024</a:t>
            </a:r>
            <a:endParaRPr lang="en-US" sz="700" dirty="0">
              <a:solidFill>
                <a:schemeClr val="bg1"/>
              </a:solidFill>
              <a:latin typeface="Segoe UI" panose="020B0502040204020203" pitchFamily="34" charset="0"/>
              <a:cs typeface="Segoe UI" panose="020B0502040204020203" pitchFamily="34" charset="0"/>
            </a:endParaRPr>
          </a:p>
        </p:txBody>
      </p:sp>
      <p:sp>
        <p:nvSpPr>
          <p:cNvPr id="4" name="Rectangle: Rounded Corners 3">
            <a:extLst>
              <a:ext uri="{FF2B5EF4-FFF2-40B4-BE49-F238E27FC236}">
                <a16:creationId xmlns:a16="http://schemas.microsoft.com/office/drawing/2014/main" id="{CC333005-6948-A6E1-851D-A77A3311F7EF}"/>
              </a:ext>
            </a:extLst>
          </p:cNvPr>
          <p:cNvSpPr/>
          <p:nvPr/>
        </p:nvSpPr>
        <p:spPr>
          <a:xfrm>
            <a:off x="9666514" y="4176486"/>
            <a:ext cx="2032000" cy="1948543"/>
          </a:xfrm>
          <a:prstGeom prst="roundRect">
            <a:avLst>
              <a:gd name="adj" fmla="val 4749"/>
            </a:avLst>
          </a:prstGeom>
          <a:solidFill>
            <a:schemeClr val="tx1"/>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4E6721-4830-8A0F-B1B0-27B2BCB9A66B}"/>
              </a:ext>
            </a:extLst>
          </p:cNvPr>
          <p:cNvSpPr/>
          <p:nvPr/>
        </p:nvSpPr>
        <p:spPr>
          <a:xfrm>
            <a:off x="9714139" y="4489450"/>
            <a:ext cx="1936750" cy="508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32AC2C9-6C8B-FE61-2D16-71DD4144E272}"/>
              </a:ext>
            </a:extLst>
          </p:cNvPr>
          <p:cNvSpPr/>
          <p:nvPr/>
        </p:nvSpPr>
        <p:spPr>
          <a:xfrm>
            <a:off x="9714139" y="4853214"/>
            <a:ext cx="1936750" cy="508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72D685-7652-D48C-B67C-985AC19783F6}"/>
              </a:ext>
            </a:extLst>
          </p:cNvPr>
          <p:cNvSpPr/>
          <p:nvPr/>
        </p:nvSpPr>
        <p:spPr>
          <a:xfrm>
            <a:off x="9714139" y="5188856"/>
            <a:ext cx="1936750" cy="508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B48B21-62CD-5A9C-1D2F-8FCD5EC40134}"/>
              </a:ext>
            </a:extLst>
          </p:cNvPr>
          <p:cNvSpPr/>
          <p:nvPr/>
        </p:nvSpPr>
        <p:spPr>
          <a:xfrm>
            <a:off x="9714139" y="5555342"/>
            <a:ext cx="1936750" cy="508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45C5603-C0AF-4A35-C871-80D506D989AE}"/>
              </a:ext>
            </a:extLst>
          </p:cNvPr>
          <p:cNvSpPr/>
          <p:nvPr/>
        </p:nvSpPr>
        <p:spPr>
          <a:xfrm>
            <a:off x="9714139" y="5893706"/>
            <a:ext cx="1936750" cy="508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EB7B4FB-F990-E348-E26F-7F915ACE70DB}"/>
              </a:ext>
            </a:extLst>
          </p:cNvPr>
          <p:cNvSpPr txBox="1"/>
          <p:nvPr/>
        </p:nvSpPr>
        <p:spPr>
          <a:xfrm>
            <a:off x="9737725" y="4235450"/>
            <a:ext cx="1244600" cy="246221"/>
          </a:xfrm>
          <a:prstGeom prst="rect">
            <a:avLst/>
          </a:prstGeom>
          <a:noFill/>
        </p:spPr>
        <p:txBody>
          <a:bodyPr wrap="square" rtlCol="0">
            <a:spAutoFit/>
          </a:bodyPr>
          <a:lstStyle/>
          <a:p>
            <a:r>
              <a:rPr lang="en-CA" sz="1000" dirty="0">
                <a:solidFill>
                  <a:schemeClr val="bg1"/>
                </a:solidFill>
                <a:latin typeface="Segoe UI" panose="020B0502040204020203" pitchFamily="34" charset="0"/>
                <a:cs typeface="Segoe UI" panose="020B0502040204020203" pitchFamily="34" charset="0"/>
              </a:rPr>
              <a:t>View</a:t>
            </a:r>
            <a:endParaRPr lang="en-US" sz="1000" dirty="0">
              <a:solidFill>
                <a:schemeClr val="bg1"/>
              </a:solidFill>
              <a:latin typeface="Segoe UI" panose="020B0502040204020203" pitchFamily="34" charset="0"/>
              <a:cs typeface="Segoe UI" panose="020B0502040204020203" pitchFamily="34" charset="0"/>
            </a:endParaRPr>
          </a:p>
        </p:txBody>
      </p:sp>
      <p:sp>
        <p:nvSpPr>
          <p:cNvPr id="19" name="TextBox 18">
            <a:hlinkClick r:id="" action="ppaction://hlinkshowjump?jump=nextslide"/>
            <a:extLst>
              <a:ext uri="{FF2B5EF4-FFF2-40B4-BE49-F238E27FC236}">
                <a16:creationId xmlns:a16="http://schemas.microsoft.com/office/drawing/2014/main" id="{D0BCF5F8-D377-D774-8269-D4F2C2ED0F00}"/>
              </a:ext>
            </a:extLst>
          </p:cNvPr>
          <p:cNvSpPr txBox="1"/>
          <p:nvPr/>
        </p:nvSpPr>
        <p:spPr>
          <a:xfrm>
            <a:off x="9737725" y="4567917"/>
            <a:ext cx="1244600" cy="246221"/>
          </a:xfrm>
          <a:prstGeom prst="rect">
            <a:avLst/>
          </a:prstGeom>
          <a:noFill/>
        </p:spPr>
        <p:txBody>
          <a:bodyPr wrap="square" rtlCol="0">
            <a:spAutoFit/>
          </a:bodyPr>
          <a:lstStyle/>
          <a:p>
            <a:r>
              <a:rPr lang="en-CA" sz="1000" dirty="0">
                <a:solidFill>
                  <a:schemeClr val="bg1"/>
                </a:solidFill>
                <a:latin typeface="Segoe UI" panose="020B0502040204020203" pitchFamily="34" charset="0"/>
                <a:cs typeface="Segoe UI" panose="020B0502040204020203" pitchFamily="34" charset="0"/>
              </a:rPr>
              <a:t>Refresh</a:t>
            </a:r>
            <a:endParaRPr lang="en-US" sz="1000" dirty="0">
              <a:solidFill>
                <a:schemeClr val="bg1"/>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E169030F-E0BB-CBCB-97C8-28C34ACE9549}"/>
              </a:ext>
            </a:extLst>
          </p:cNvPr>
          <p:cNvSpPr txBox="1"/>
          <p:nvPr/>
        </p:nvSpPr>
        <p:spPr>
          <a:xfrm>
            <a:off x="9714139" y="4921964"/>
            <a:ext cx="1244600" cy="246221"/>
          </a:xfrm>
          <a:prstGeom prst="rect">
            <a:avLst/>
          </a:prstGeom>
          <a:noFill/>
        </p:spPr>
        <p:txBody>
          <a:bodyPr wrap="square" rtlCol="0">
            <a:spAutoFit/>
          </a:bodyPr>
          <a:lstStyle/>
          <a:p>
            <a:r>
              <a:rPr lang="en-CA" sz="1000" dirty="0">
                <a:solidFill>
                  <a:schemeClr val="bg1"/>
                </a:solidFill>
                <a:latin typeface="Segoe UI" panose="020B0502040204020203" pitchFamily="34" charset="0"/>
                <a:cs typeface="Segoe UI" panose="020B0502040204020203" pitchFamily="34" charset="0"/>
              </a:rPr>
              <a:t>New</a:t>
            </a:r>
            <a:endParaRPr lang="en-US" sz="1000"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BC9D29B9-FAFB-D1D6-A46F-A6A6DBED54AB}"/>
              </a:ext>
            </a:extLst>
          </p:cNvPr>
          <p:cNvSpPr txBox="1"/>
          <p:nvPr/>
        </p:nvSpPr>
        <p:spPr>
          <a:xfrm>
            <a:off x="9714139" y="5261233"/>
            <a:ext cx="1244600" cy="246221"/>
          </a:xfrm>
          <a:prstGeom prst="rect">
            <a:avLst/>
          </a:prstGeom>
          <a:noFill/>
        </p:spPr>
        <p:txBody>
          <a:bodyPr wrap="square" rtlCol="0">
            <a:spAutoFit/>
          </a:bodyPr>
          <a:lstStyle/>
          <a:p>
            <a:r>
              <a:rPr lang="en-CA" sz="1000" dirty="0">
                <a:solidFill>
                  <a:schemeClr val="bg1"/>
                </a:solidFill>
                <a:latin typeface="Segoe UI" panose="020B0502040204020203" pitchFamily="34" charset="0"/>
                <a:cs typeface="Segoe UI" panose="020B0502040204020203" pitchFamily="34" charset="0"/>
              </a:rPr>
              <a:t>Display Settings</a:t>
            </a:r>
            <a:endParaRPr lang="en-US" sz="1000" dirty="0">
              <a:solidFill>
                <a:schemeClr val="bg1"/>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0CC2EBDF-8DC1-8F5F-1802-C52E08ACF562}"/>
              </a:ext>
            </a:extLst>
          </p:cNvPr>
          <p:cNvSpPr txBox="1"/>
          <p:nvPr/>
        </p:nvSpPr>
        <p:spPr>
          <a:xfrm>
            <a:off x="9714139" y="5606142"/>
            <a:ext cx="1244600" cy="246221"/>
          </a:xfrm>
          <a:prstGeom prst="rect">
            <a:avLst/>
          </a:prstGeom>
          <a:noFill/>
        </p:spPr>
        <p:txBody>
          <a:bodyPr wrap="square" rtlCol="0">
            <a:spAutoFit/>
          </a:bodyPr>
          <a:lstStyle/>
          <a:p>
            <a:r>
              <a:rPr lang="en-CA" sz="1000" dirty="0">
                <a:solidFill>
                  <a:schemeClr val="bg1"/>
                </a:solidFill>
                <a:latin typeface="Segoe UI" panose="020B0502040204020203" pitchFamily="34" charset="0"/>
                <a:cs typeface="Segoe UI" panose="020B0502040204020203" pitchFamily="34" charset="0"/>
              </a:rPr>
              <a:t>Personalize </a:t>
            </a:r>
            <a:endParaRPr lang="en-US" sz="1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46229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7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7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7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7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7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7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7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7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7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7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7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4" grpId="0" animBg="1"/>
      <p:bldP spid="15" grpId="0" animBg="1"/>
      <p:bldP spid="17" grpId="0" animBg="1"/>
      <p:bldP spid="18" grpId="0"/>
      <p:bldP spid="19" grpId="0"/>
      <p:bldP spid="20" grpId="0"/>
      <p:bldP spid="21" grpId="0"/>
      <p:bldP spid="2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35B5A7A-BBA9-EBA4-0D75-AF9BEE827F99}"/>
              </a:ext>
            </a:extLst>
          </p:cNvPr>
          <p:cNvSpPr/>
          <p:nvPr/>
        </p:nvSpPr>
        <p:spPr>
          <a:xfrm>
            <a:off x="3229897" y="6125029"/>
            <a:ext cx="5560142" cy="580572"/>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cycle Bin Icon at Vectorified.com | Collection of Recycle Bin Icon ...">
            <a:extLst>
              <a:ext uri="{FF2B5EF4-FFF2-40B4-BE49-F238E27FC236}">
                <a16:creationId xmlns:a16="http://schemas.microsoft.com/office/drawing/2014/main" id="{089F0894-B84E-1100-A8C5-E07AC03FFC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0"/>
            <a:ext cx="624114" cy="6241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8F3DE9-0608-5B57-48A6-F78CAC07A7C0}"/>
              </a:ext>
            </a:extLst>
          </p:cNvPr>
          <p:cNvSpPr txBox="1"/>
          <p:nvPr/>
        </p:nvSpPr>
        <p:spPr>
          <a:xfrm>
            <a:off x="0" y="560614"/>
            <a:ext cx="669925" cy="200055"/>
          </a:xfrm>
          <a:prstGeom prst="rect">
            <a:avLst/>
          </a:prstGeom>
          <a:noFill/>
        </p:spPr>
        <p:txBody>
          <a:bodyPr wrap="square" rtlCol="0">
            <a:spAutoFit/>
          </a:bodyPr>
          <a:lstStyle/>
          <a:p>
            <a:r>
              <a:rPr lang="en-CA" sz="700" dirty="0">
                <a:solidFill>
                  <a:schemeClr val="bg1"/>
                </a:solidFill>
              </a:rPr>
              <a:t>Recycle Bin</a:t>
            </a:r>
            <a:endParaRPr lang="en-US" sz="700" dirty="0">
              <a:solidFill>
                <a:schemeClr val="bg1"/>
              </a:solidFill>
            </a:endParaRPr>
          </a:p>
        </p:txBody>
      </p:sp>
      <p:pic>
        <p:nvPicPr>
          <p:cNvPr id="12" name="Picture 11" descr="A logo of a company&#10;&#10;Description automatically generated">
            <a:hlinkClick r:id="" action="ppaction://hlinkshowjump?jump=nextslide"/>
            <a:extLst>
              <a:ext uri="{FF2B5EF4-FFF2-40B4-BE49-F238E27FC236}">
                <a16:creationId xmlns:a16="http://schemas.microsoft.com/office/drawing/2014/main" id="{346CDE69-5B0F-A698-1C7C-E0FBFD17085B}"/>
              </a:ext>
            </a:extLst>
          </p:cNvPr>
          <p:cNvPicPr>
            <a:picLocks noChangeAspect="1"/>
          </p:cNvPicPr>
          <p:nvPr/>
        </p:nvPicPr>
        <p:blipFill>
          <a:blip r:embed="rId5"/>
          <a:stretch>
            <a:fillRect/>
          </a:stretch>
        </p:blipFill>
        <p:spPr>
          <a:xfrm>
            <a:off x="3274740" y="6246495"/>
            <a:ext cx="317560" cy="332097"/>
          </a:xfrm>
          <a:prstGeom prst="rect">
            <a:avLst/>
          </a:prstGeom>
        </p:spPr>
      </p:pic>
      <p:pic>
        <p:nvPicPr>
          <p:cNvPr id="1028" name="Picture 4" descr="Microsoft Edge - Wikipedia">
            <a:extLst>
              <a:ext uri="{FF2B5EF4-FFF2-40B4-BE49-F238E27FC236}">
                <a16:creationId xmlns:a16="http://schemas.microsoft.com/office/drawing/2014/main" id="{32812853-A94D-6672-EE26-578C2196868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19" b="98312" l="2321" r="97679">
                        <a14:foregroundMark x1="9072" y1="23418" x2="6540" y2="30169"/>
                        <a14:foregroundMark x1="2321" y1="62236" x2="2954" y2="56118"/>
                        <a14:foregroundMark x1="2954" y1="55485" x2="2321" y2="52954"/>
                        <a14:foregroundMark x1="13713" y1="25105" x2="36920" y2="17722"/>
                        <a14:foregroundMark x1="36920" y1="17722" x2="59916" y2="24473"/>
                        <a14:foregroundMark x1="59916" y1="24473" x2="64346" y2="26793"/>
                        <a14:foregroundMark x1="33333" y1="51266" x2="32700" y2="63713"/>
                        <a14:foregroundMark x1="32700" y1="63713" x2="39030" y2="75105"/>
                        <a14:foregroundMark x1="39030" y1="75105" x2="68987" y2="84388"/>
                        <a14:foregroundMark x1="68987" y1="84388" x2="79958" y2="82278"/>
                        <a14:foregroundMark x1="79958" y1="82278" x2="84177" y2="79747"/>
                        <a14:foregroundMark x1="34599" y1="94304" x2="45781" y2="97257"/>
                        <a14:foregroundMark x1="45781" y1="97257" x2="57595" y2="96203"/>
                        <a14:foregroundMark x1="57595" y1="96203" x2="69409" y2="91350"/>
                        <a14:foregroundMark x1="47890" y1="98945" x2="55907" y2="99156"/>
                        <a14:foregroundMark x1="89662" y1="18354" x2="94937" y2="33122"/>
                        <a14:foregroundMark x1="94937" y1="33122" x2="95570" y2="47890"/>
                        <a14:foregroundMark x1="95570" y1="47890" x2="90084" y2="58650"/>
                        <a14:foregroundMark x1="90084" y1="58650" x2="88397" y2="59283"/>
                        <a14:foregroundMark x1="91772" y1="28692" x2="92827" y2="46414"/>
                        <a14:foregroundMark x1="92827" y1="46414" x2="90295" y2="52532"/>
                        <a14:foregroundMark x1="95570" y1="27637" x2="97890" y2="51266"/>
                        <a14:foregroundMark x1="97890" y1="51266" x2="95148" y2="56118"/>
                        <a14:foregroundMark x1="23418" y1="10127" x2="59916" y2="4219"/>
                        <a14:foregroundMark x1="59916" y1="4219" x2="77426" y2="10127"/>
                      </a14:backgroundRemoval>
                    </a14:imgEffect>
                  </a14:imgLayer>
                </a14:imgProps>
              </a:ext>
              <a:ext uri="{28A0092B-C50C-407E-A947-70E740481C1C}">
                <a14:useLocalDpi xmlns:a14="http://schemas.microsoft.com/office/drawing/2010/main" val="0"/>
              </a:ext>
            </a:extLst>
          </a:blip>
          <a:srcRect/>
          <a:stretch>
            <a:fillRect/>
          </a:stretch>
        </p:blipFill>
        <p:spPr bwMode="auto">
          <a:xfrm>
            <a:off x="3661053" y="6246495"/>
            <a:ext cx="332097" cy="332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11 Store Icon">
            <a:extLst>
              <a:ext uri="{FF2B5EF4-FFF2-40B4-BE49-F238E27FC236}">
                <a16:creationId xmlns:a16="http://schemas.microsoft.com/office/drawing/2014/main" id="{EE0BE534-5D3E-6135-3AD5-CA1503B8A13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93150" y="6185295"/>
            <a:ext cx="454496" cy="45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mountains with a white circle in the background&#10;&#10;Description automatically generated">
            <a:extLst>
              <a:ext uri="{FF2B5EF4-FFF2-40B4-BE49-F238E27FC236}">
                <a16:creationId xmlns:a16="http://schemas.microsoft.com/office/drawing/2014/main" id="{C7DA9294-D8E2-1DA8-C89B-227B7FEBCDF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26" b="89826" l="10000" r="92250">
                        <a14:foregroundMark x1="67750" y1="28536" x2="60000" y2="23325"/>
                        <a14:foregroundMark x1="73750" y1="26303" x2="55750" y2="38213"/>
                        <a14:foregroundMark x1="55750" y1="38213" x2="58000" y2="22829"/>
                        <a14:foregroundMark x1="58000" y1="22829" x2="73750" y2="21092"/>
                        <a14:foregroundMark x1="73750" y1="21092" x2="61000" y2="36476"/>
                        <a14:foregroundMark x1="61000" y1="36476" x2="59250" y2="26303"/>
                        <a14:foregroundMark x1="73000" y1="12407" x2="34500" y2="27792"/>
                        <a14:foregroundMark x1="34500" y1="27792" x2="23750" y2="36228"/>
                        <a14:foregroundMark x1="23750" y1="36228" x2="23750" y2="36228"/>
                        <a14:foregroundMark x1="68750" y1="10422" x2="13000" y2="20099"/>
                        <a14:foregroundMark x1="13000" y1="20099" x2="13000" y2="53350"/>
                        <a14:foregroundMark x1="45000" y1="9926" x2="18250" y2="12159"/>
                        <a14:foregroundMark x1="18250" y1="12159" x2="11250" y2="21588"/>
                        <a14:foregroundMark x1="85250" y1="65261" x2="92250" y2="47146"/>
                        <a14:foregroundMark x1="92250" y1="47146" x2="89750" y2="43424"/>
                        <a14:foregroundMark x1="69000" y1="71464" x2="30750" y2="83871"/>
                        <a14:foregroundMark x1="30750" y1="83871" x2="30250" y2="83871"/>
                        <a14:foregroundMark x1="42750" y1="89082" x2="75000" y2="88337"/>
                        <a14:foregroundMark x1="75000" y1="88337" x2="75000" y2="88337"/>
                      </a14:backgroundRemoval>
                    </a14:imgEffect>
                  </a14:imgLayer>
                </a14:imgProps>
              </a:ext>
              <a:ext uri="{28A0092B-C50C-407E-A947-70E740481C1C}">
                <a14:useLocalDpi xmlns:a14="http://schemas.microsoft.com/office/drawing/2010/main" val="0"/>
              </a:ext>
            </a:extLst>
          </a:blip>
          <a:stretch>
            <a:fillRect/>
          </a:stretch>
        </p:blipFill>
        <p:spPr>
          <a:xfrm>
            <a:off x="4425011" y="6221200"/>
            <a:ext cx="354732" cy="357392"/>
          </a:xfrm>
          <a:prstGeom prst="rect">
            <a:avLst/>
          </a:prstGeom>
        </p:spPr>
      </p:pic>
      <p:pic>
        <p:nvPicPr>
          <p:cNvPr id="5" name="Graphic 4" descr="Caret Down with solid fill">
            <a:extLst>
              <a:ext uri="{FF2B5EF4-FFF2-40B4-BE49-F238E27FC236}">
                <a16:creationId xmlns:a16="http://schemas.microsoft.com/office/drawing/2014/main" id="{AA7A8F48-9879-6DFB-7680-A61B05F931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655" y="6344424"/>
            <a:ext cx="153988" cy="153988"/>
          </a:xfrm>
          <a:prstGeom prst="rect">
            <a:avLst/>
          </a:prstGeom>
        </p:spPr>
      </p:pic>
      <p:pic>
        <p:nvPicPr>
          <p:cNvPr id="7" name="Graphic 6" descr="Wireless with solid fill">
            <a:extLst>
              <a:ext uri="{FF2B5EF4-FFF2-40B4-BE49-F238E27FC236}">
                <a16:creationId xmlns:a16="http://schemas.microsoft.com/office/drawing/2014/main" id="{96D8E9AB-747F-F116-69F8-6789799E1B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40343" y="6363928"/>
            <a:ext cx="121388" cy="121388"/>
          </a:xfrm>
          <a:prstGeom prst="rect">
            <a:avLst/>
          </a:prstGeom>
        </p:spPr>
      </p:pic>
      <p:pic>
        <p:nvPicPr>
          <p:cNvPr id="10" name="Graphic 9" descr="Volume with solid fill">
            <a:extLst>
              <a:ext uri="{FF2B5EF4-FFF2-40B4-BE49-F238E27FC236}">
                <a16:creationId xmlns:a16="http://schemas.microsoft.com/office/drawing/2014/main" id="{6839EFF4-92FB-14DF-0E3A-6D0787B096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61731" y="6357522"/>
            <a:ext cx="127794" cy="127794"/>
          </a:xfrm>
          <a:prstGeom prst="rect">
            <a:avLst/>
          </a:prstGeom>
        </p:spPr>
      </p:pic>
      <p:sp>
        <p:nvSpPr>
          <p:cNvPr id="11" name="TextBox 10">
            <a:extLst>
              <a:ext uri="{FF2B5EF4-FFF2-40B4-BE49-F238E27FC236}">
                <a16:creationId xmlns:a16="http://schemas.microsoft.com/office/drawing/2014/main" id="{D11420A1-F8AE-49F2-DBD3-C672E69EF5F9}"/>
              </a:ext>
            </a:extLst>
          </p:cNvPr>
          <p:cNvSpPr txBox="1"/>
          <p:nvPr/>
        </p:nvSpPr>
        <p:spPr>
          <a:xfrm>
            <a:off x="8225628" y="6267530"/>
            <a:ext cx="564411" cy="307777"/>
          </a:xfrm>
          <a:prstGeom prst="rect">
            <a:avLst/>
          </a:prstGeom>
          <a:noFill/>
        </p:spPr>
        <p:txBody>
          <a:bodyPr wrap="square" rtlCol="0">
            <a:spAutoFit/>
          </a:bodyPr>
          <a:lstStyle/>
          <a:p>
            <a:r>
              <a:rPr lang="en-CA" sz="700" dirty="0">
                <a:solidFill>
                  <a:schemeClr val="bg1"/>
                </a:solidFill>
                <a:latin typeface="Segoe UI" panose="020B0502040204020203" pitchFamily="34" charset="0"/>
                <a:cs typeface="Segoe UI" panose="020B0502040204020203" pitchFamily="34" charset="0"/>
              </a:rPr>
              <a:t>3:17pm</a:t>
            </a:r>
            <a:br>
              <a:rPr lang="en-CA" sz="700" dirty="0">
                <a:solidFill>
                  <a:schemeClr val="bg1"/>
                </a:solidFill>
                <a:latin typeface="Segoe UI" panose="020B0502040204020203" pitchFamily="34" charset="0"/>
                <a:cs typeface="Segoe UI" panose="020B0502040204020203" pitchFamily="34" charset="0"/>
              </a:rPr>
            </a:br>
            <a:r>
              <a:rPr lang="en-CA" sz="700" dirty="0">
                <a:solidFill>
                  <a:schemeClr val="bg1"/>
                </a:solidFill>
                <a:latin typeface="Segoe UI" panose="020B0502040204020203" pitchFamily="34" charset="0"/>
                <a:cs typeface="Segoe UI" panose="020B0502040204020203" pitchFamily="34" charset="0"/>
              </a:rPr>
              <a:t>5/4/2024</a:t>
            </a:r>
            <a:endParaRPr lang="en-US" sz="7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9550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35B5A7A-BBA9-EBA4-0D75-AF9BEE827F99}"/>
              </a:ext>
            </a:extLst>
          </p:cNvPr>
          <p:cNvSpPr/>
          <p:nvPr/>
        </p:nvSpPr>
        <p:spPr>
          <a:xfrm>
            <a:off x="3229897" y="6125029"/>
            <a:ext cx="5560142" cy="580572"/>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cycle Bin Icon at Vectorified.com | Collection of Recycle Bin Icon ...">
            <a:extLst>
              <a:ext uri="{FF2B5EF4-FFF2-40B4-BE49-F238E27FC236}">
                <a16:creationId xmlns:a16="http://schemas.microsoft.com/office/drawing/2014/main" id="{089F0894-B84E-1100-A8C5-E07AC03FFC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0"/>
            <a:ext cx="624114" cy="6241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8F3DE9-0608-5B57-48A6-F78CAC07A7C0}"/>
              </a:ext>
            </a:extLst>
          </p:cNvPr>
          <p:cNvSpPr txBox="1"/>
          <p:nvPr/>
        </p:nvSpPr>
        <p:spPr>
          <a:xfrm>
            <a:off x="0" y="560614"/>
            <a:ext cx="669925" cy="200055"/>
          </a:xfrm>
          <a:prstGeom prst="rect">
            <a:avLst/>
          </a:prstGeom>
          <a:noFill/>
        </p:spPr>
        <p:txBody>
          <a:bodyPr wrap="square" rtlCol="0">
            <a:spAutoFit/>
          </a:bodyPr>
          <a:lstStyle/>
          <a:p>
            <a:r>
              <a:rPr lang="en-CA" sz="700" dirty="0">
                <a:solidFill>
                  <a:schemeClr val="bg1"/>
                </a:solidFill>
              </a:rPr>
              <a:t>Recycle Bin</a:t>
            </a:r>
            <a:endParaRPr lang="en-US" sz="700" dirty="0">
              <a:solidFill>
                <a:schemeClr val="bg1"/>
              </a:solidFill>
            </a:endParaRPr>
          </a:p>
        </p:txBody>
      </p:sp>
      <p:pic>
        <p:nvPicPr>
          <p:cNvPr id="12" name="Picture 11" descr="A logo of a company&#10;&#10;Description automatically generated">
            <a:hlinkClick r:id="" action="ppaction://hlinkshowjump?jump=nextslide"/>
            <a:extLst>
              <a:ext uri="{FF2B5EF4-FFF2-40B4-BE49-F238E27FC236}">
                <a16:creationId xmlns:a16="http://schemas.microsoft.com/office/drawing/2014/main" id="{346CDE69-5B0F-A698-1C7C-E0FBFD17085B}"/>
              </a:ext>
            </a:extLst>
          </p:cNvPr>
          <p:cNvPicPr>
            <a:picLocks noChangeAspect="1"/>
          </p:cNvPicPr>
          <p:nvPr/>
        </p:nvPicPr>
        <p:blipFill>
          <a:blip r:embed="rId5"/>
          <a:stretch>
            <a:fillRect/>
          </a:stretch>
        </p:blipFill>
        <p:spPr>
          <a:xfrm>
            <a:off x="3274740" y="6246495"/>
            <a:ext cx="317560" cy="332097"/>
          </a:xfrm>
          <a:prstGeom prst="rect">
            <a:avLst/>
          </a:prstGeom>
        </p:spPr>
      </p:pic>
      <p:pic>
        <p:nvPicPr>
          <p:cNvPr id="1028" name="Picture 4" descr="Microsoft Edge - Wikipedia">
            <a:extLst>
              <a:ext uri="{FF2B5EF4-FFF2-40B4-BE49-F238E27FC236}">
                <a16:creationId xmlns:a16="http://schemas.microsoft.com/office/drawing/2014/main" id="{32812853-A94D-6672-EE26-578C2196868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19" b="98312" l="2321" r="97679">
                        <a14:foregroundMark x1="9072" y1="23418" x2="6540" y2="30169"/>
                        <a14:foregroundMark x1="2321" y1="62236" x2="2954" y2="56118"/>
                        <a14:foregroundMark x1="2954" y1="55485" x2="2321" y2="52954"/>
                        <a14:foregroundMark x1="13713" y1="25105" x2="36920" y2="17722"/>
                        <a14:foregroundMark x1="36920" y1="17722" x2="59916" y2="24473"/>
                        <a14:foregroundMark x1="59916" y1="24473" x2="64346" y2="26793"/>
                        <a14:foregroundMark x1="33333" y1="51266" x2="32700" y2="63713"/>
                        <a14:foregroundMark x1="32700" y1="63713" x2="39030" y2="75105"/>
                        <a14:foregroundMark x1="39030" y1="75105" x2="68987" y2="84388"/>
                        <a14:foregroundMark x1="68987" y1="84388" x2="79958" y2="82278"/>
                        <a14:foregroundMark x1="79958" y1="82278" x2="84177" y2="79747"/>
                        <a14:foregroundMark x1="34599" y1="94304" x2="45781" y2="97257"/>
                        <a14:foregroundMark x1="45781" y1="97257" x2="57595" y2="96203"/>
                        <a14:foregroundMark x1="57595" y1="96203" x2="69409" y2="91350"/>
                        <a14:foregroundMark x1="47890" y1="98945" x2="55907" y2="99156"/>
                        <a14:foregroundMark x1="89662" y1="18354" x2="94937" y2="33122"/>
                        <a14:foregroundMark x1="94937" y1="33122" x2="95570" y2="47890"/>
                        <a14:foregroundMark x1="95570" y1="47890" x2="90084" y2="58650"/>
                        <a14:foregroundMark x1="90084" y1="58650" x2="88397" y2="59283"/>
                        <a14:foregroundMark x1="91772" y1="28692" x2="92827" y2="46414"/>
                        <a14:foregroundMark x1="92827" y1="46414" x2="90295" y2="52532"/>
                        <a14:foregroundMark x1="95570" y1="27637" x2="97890" y2="51266"/>
                        <a14:foregroundMark x1="97890" y1="51266" x2="95148" y2="56118"/>
                        <a14:foregroundMark x1="23418" y1="10127" x2="59916" y2="4219"/>
                        <a14:foregroundMark x1="59916" y1="4219" x2="77426" y2="10127"/>
                      </a14:backgroundRemoval>
                    </a14:imgEffect>
                  </a14:imgLayer>
                </a14:imgProps>
              </a:ext>
              <a:ext uri="{28A0092B-C50C-407E-A947-70E740481C1C}">
                <a14:useLocalDpi xmlns:a14="http://schemas.microsoft.com/office/drawing/2010/main" val="0"/>
              </a:ext>
            </a:extLst>
          </a:blip>
          <a:srcRect/>
          <a:stretch>
            <a:fillRect/>
          </a:stretch>
        </p:blipFill>
        <p:spPr bwMode="auto">
          <a:xfrm>
            <a:off x="3661053" y="6246495"/>
            <a:ext cx="332097" cy="332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11 Store Icon">
            <a:extLst>
              <a:ext uri="{FF2B5EF4-FFF2-40B4-BE49-F238E27FC236}">
                <a16:creationId xmlns:a16="http://schemas.microsoft.com/office/drawing/2014/main" id="{EE0BE534-5D3E-6135-3AD5-CA1503B8A13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93150" y="6185295"/>
            <a:ext cx="454496" cy="45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mountains with a white circle in the background&#10;&#10;Description automatically generated">
            <a:extLst>
              <a:ext uri="{FF2B5EF4-FFF2-40B4-BE49-F238E27FC236}">
                <a16:creationId xmlns:a16="http://schemas.microsoft.com/office/drawing/2014/main" id="{C7DA9294-D8E2-1DA8-C89B-227B7FEBCDF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26" b="89826" l="10000" r="92250">
                        <a14:foregroundMark x1="67750" y1="28536" x2="60000" y2="23325"/>
                        <a14:foregroundMark x1="73750" y1="26303" x2="55750" y2="38213"/>
                        <a14:foregroundMark x1="55750" y1="38213" x2="58000" y2="22829"/>
                        <a14:foregroundMark x1="58000" y1="22829" x2="73750" y2="21092"/>
                        <a14:foregroundMark x1="73750" y1="21092" x2="61000" y2="36476"/>
                        <a14:foregroundMark x1="61000" y1="36476" x2="59250" y2="26303"/>
                        <a14:foregroundMark x1="73000" y1="12407" x2="34500" y2="27792"/>
                        <a14:foregroundMark x1="34500" y1="27792" x2="23750" y2="36228"/>
                        <a14:foregroundMark x1="23750" y1="36228" x2="23750" y2="36228"/>
                        <a14:foregroundMark x1="68750" y1="10422" x2="13000" y2="20099"/>
                        <a14:foregroundMark x1="13000" y1="20099" x2="13000" y2="53350"/>
                        <a14:foregroundMark x1="45000" y1="9926" x2="18250" y2="12159"/>
                        <a14:foregroundMark x1="18250" y1="12159" x2="11250" y2="21588"/>
                        <a14:foregroundMark x1="85250" y1="65261" x2="92250" y2="47146"/>
                        <a14:foregroundMark x1="92250" y1="47146" x2="89750" y2="43424"/>
                        <a14:foregroundMark x1="69000" y1="71464" x2="30750" y2="83871"/>
                        <a14:foregroundMark x1="30750" y1="83871" x2="30250" y2="83871"/>
                        <a14:foregroundMark x1="42750" y1="89082" x2="75000" y2="88337"/>
                        <a14:foregroundMark x1="75000" y1="88337" x2="75000" y2="88337"/>
                      </a14:backgroundRemoval>
                    </a14:imgEffect>
                  </a14:imgLayer>
                </a14:imgProps>
              </a:ext>
              <a:ext uri="{28A0092B-C50C-407E-A947-70E740481C1C}">
                <a14:useLocalDpi xmlns:a14="http://schemas.microsoft.com/office/drawing/2010/main" val="0"/>
              </a:ext>
            </a:extLst>
          </a:blip>
          <a:stretch>
            <a:fillRect/>
          </a:stretch>
        </p:blipFill>
        <p:spPr>
          <a:xfrm>
            <a:off x="4425011" y="6221200"/>
            <a:ext cx="354732" cy="357392"/>
          </a:xfrm>
          <a:prstGeom prst="rect">
            <a:avLst/>
          </a:prstGeom>
        </p:spPr>
      </p:pic>
      <p:pic>
        <p:nvPicPr>
          <p:cNvPr id="5" name="Graphic 4" descr="Caret Down with solid fill">
            <a:extLst>
              <a:ext uri="{FF2B5EF4-FFF2-40B4-BE49-F238E27FC236}">
                <a16:creationId xmlns:a16="http://schemas.microsoft.com/office/drawing/2014/main" id="{AA7A8F48-9879-6DFB-7680-A61B05F931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655" y="6344424"/>
            <a:ext cx="153988" cy="153988"/>
          </a:xfrm>
          <a:prstGeom prst="rect">
            <a:avLst/>
          </a:prstGeom>
        </p:spPr>
      </p:pic>
      <p:pic>
        <p:nvPicPr>
          <p:cNvPr id="7" name="Graphic 6" descr="Wireless with solid fill">
            <a:extLst>
              <a:ext uri="{FF2B5EF4-FFF2-40B4-BE49-F238E27FC236}">
                <a16:creationId xmlns:a16="http://schemas.microsoft.com/office/drawing/2014/main" id="{96D8E9AB-747F-F116-69F8-6789799E1B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40343" y="6363928"/>
            <a:ext cx="121388" cy="121388"/>
          </a:xfrm>
          <a:prstGeom prst="rect">
            <a:avLst/>
          </a:prstGeom>
        </p:spPr>
      </p:pic>
      <p:pic>
        <p:nvPicPr>
          <p:cNvPr id="10" name="Graphic 9" descr="Volume with solid fill">
            <a:extLst>
              <a:ext uri="{FF2B5EF4-FFF2-40B4-BE49-F238E27FC236}">
                <a16:creationId xmlns:a16="http://schemas.microsoft.com/office/drawing/2014/main" id="{6839EFF4-92FB-14DF-0E3A-6D0787B096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61731" y="6357522"/>
            <a:ext cx="127794" cy="127794"/>
          </a:xfrm>
          <a:prstGeom prst="rect">
            <a:avLst/>
          </a:prstGeom>
        </p:spPr>
      </p:pic>
      <p:sp>
        <p:nvSpPr>
          <p:cNvPr id="11" name="TextBox 10">
            <a:extLst>
              <a:ext uri="{FF2B5EF4-FFF2-40B4-BE49-F238E27FC236}">
                <a16:creationId xmlns:a16="http://schemas.microsoft.com/office/drawing/2014/main" id="{D11420A1-F8AE-49F2-DBD3-C672E69EF5F9}"/>
              </a:ext>
            </a:extLst>
          </p:cNvPr>
          <p:cNvSpPr txBox="1"/>
          <p:nvPr/>
        </p:nvSpPr>
        <p:spPr>
          <a:xfrm>
            <a:off x="8225628" y="6267530"/>
            <a:ext cx="564411" cy="307777"/>
          </a:xfrm>
          <a:prstGeom prst="rect">
            <a:avLst/>
          </a:prstGeom>
          <a:noFill/>
        </p:spPr>
        <p:txBody>
          <a:bodyPr wrap="square" rtlCol="0">
            <a:spAutoFit/>
          </a:bodyPr>
          <a:lstStyle/>
          <a:p>
            <a:r>
              <a:rPr lang="en-CA" sz="700" dirty="0">
                <a:solidFill>
                  <a:schemeClr val="bg1"/>
                </a:solidFill>
                <a:latin typeface="Segoe UI" panose="020B0502040204020203" pitchFamily="34" charset="0"/>
                <a:cs typeface="Segoe UI" panose="020B0502040204020203" pitchFamily="34" charset="0"/>
              </a:rPr>
              <a:t>3:17pm</a:t>
            </a:r>
            <a:br>
              <a:rPr lang="en-CA" sz="700" dirty="0">
                <a:solidFill>
                  <a:schemeClr val="bg1"/>
                </a:solidFill>
                <a:latin typeface="Segoe UI" panose="020B0502040204020203" pitchFamily="34" charset="0"/>
                <a:cs typeface="Segoe UI" panose="020B0502040204020203" pitchFamily="34" charset="0"/>
              </a:rPr>
            </a:br>
            <a:r>
              <a:rPr lang="en-CA" sz="700" dirty="0">
                <a:solidFill>
                  <a:schemeClr val="bg1"/>
                </a:solidFill>
                <a:latin typeface="Segoe UI" panose="020B0502040204020203" pitchFamily="34" charset="0"/>
                <a:cs typeface="Segoe UI" panose="020B0502040204020203" pitchFamily="34" charset="0"/>
              </a:rPr>
              <a:t>5/4/2024</a:t>
            </a:r>
            <a:endParaRPr lang="en-US" sz="700" dirty="0">
              <a:solidFill>
                <a:schemeClr val="bg1"/>
              </a:solidFill>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8B71554E-63E0-ED51-1055-C9BD521B735D}"/>
              </a:ext>
            </a:extLst>
          </p:cNvPr>
          <p:cNvSpPr>
            <a:spLocks noGrp="1" noRot="1" noMove="1" noResize="1" noEditPoints="1" noAdjustHandles="1" noChangeArrowheads="1" noChangeShapeType="1"/>
          </p:cNvSpPr>
          <p:nvPr/>
        </p:nvSpPr>
        <p:spPr>
          <a:xfrm>
            <a:off x="3154303" y="1364343"/>
            <a:ext cx="4902340" cy="4711255"/>
          </a:xfrm>
          <a:prstGeom prst="roundRect">
            <a:avLst>
              <a:gd name="adj" fmla="val 5571"/>
            </a:avLst>
          </a:prstGeom>
          <a:solidFill>
            <a:schemeClr val="tx1"/>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green square with a logo">
            <a:extLst>
              <a:ext uri="{FF2B5EF4-FFF2-40B4-BE49-F238E27FC236}">
                <a16:creationId xmlns:a16="http://schemas.microsoft.com/office/drawing/2014/main" id="{7200EFAD-63C6-91BC-D95A-38D2F56B2F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74740" y="5513620"/>
            <a:ext cx="484400" cy="484400"/>
          </a:xfrm>
          <a:prstGeom prst="rect">
            <a:avLst/>
          </a:prstGeom>
        </p:spPr>
      </p:pic>
      <p:sp>
        <p:nvSpPr>
          <p:cNvPr id="14" name="TextBox 13">
            <a:extLst>
              <a:ext uri="{FF2B5EF4-FFF2-40B4-BE49-F238E27FC236}">
                <a16:creationId xmlns:a16="http://schemas.microsoft.com/office/drawing/2014/main" id="{05762E87-9C99-25AB-8383-2EF1DC85DACF}"/>
              </a:ext>
            </a:extLst>
          </p:cNvPr>
          <p:cNvSpPr txBox="1"/>
          <p:nvPr/>
        </p:nvSpPr>
        <p:spPr>
          <a:xfrm>
            <a:off x="3759140" y="5569744"/>
            <a:ext cx="1596291" cy="369332"/>
          </a:xfrm>
          <a:prstGeom prst="rect">
            <a:avLst/>
          </a:prstGeom>
          <a:noFill/>
        </p:spPr>
        <p:txBody>
          <a:bodyPr wrap="square" rtlCol="0">
            <a:spAutoFit/>
          </a:bodyPr>
          <a:lstStyle/>
          <a:p>
            <a:r>
              <a:rPr lang="en-CA" dirty="0">
                <a:solidFill>
                  <a:schemeClr val="bg1"/>
                </a:solidFill>
                <a:latin typeface="Segoe UI" panose="020B0502040204020203" pitchFamily="34" charset="0"/>
                <a:cs typeface="Segoe UI" panose="020B0502040204020203" pitchFamily="34" charset="0"/>
              </a:rPr>
              <a:t>RutwikasZeb</a:t>
            </a:r>
            <a:endParaRPr lang="en-US" dirty="0">
              <a:solidFill>
                <a:schemeClr val="bg1"/>
              </a:solidFill>
              <a:latin typeface="Segoe UI" panose="020B0502040204020203" pitchFamily="34" charset="0"/>
              <a:cs typeface="Segoe UI" panose="020B0502040204020203" pitchFamily="34" charset="0"/>
            </a:endParaRPr>
          </a:p>
        </p:txBody>
      </p:sp>
      <p:pic>
        <p:nvPicPr>
          <p:cNvPr id="16" name="Graphic 15" descr="Power with solid fill">
            <a:extLst>
              <a:ext uri="{FF2B5EF4-FFF2-40B4-BE49-F238E27FC236}">
                <a16:creationId xmlns:a16="http://schemas.microsoft.com/office/drawing/2014/main" id="{EE476E35-7649-FD63-2EF7-CF2B9055A7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08267" y="5657216"/>
            <a:ext cx="194388" cy="194388"/>
          </a:xfrm>
          <a:prstGeom prst="rect">
            <a:avLst/>
          </a:prstGeom>
        </p:spPr>
      </p:pic>
      <p:sp>
        <p:nvSpPr>
          <p:cNvPr id="17" name="Rectangle: Rounded Corners 16">
            <a:hlinkClick r:id="" action="ppaction://hlinkshowjump?jump=nextslide"/>
            <a:extLst>
              <a:ext uri="{FF2B5EF4-FFF2-40B4-BE49-F238E27FC236}">
                <a16:creationId xmlns:a16="http://schemas.microsoft.com/office/drawing/2014/main" id="{38ED085E-47C2-9557-E6C0-204B2F089879}"/>
              </a:ext>
            </a:extLst>
          </p:cNvPr>
          <p:cNvSpPr>
            <a:spLocks noGrp="1" noRot="1" noMove="1" noResize="1" noEditPoints="1" noAdjustHandles="1" noChangeArrowheads="1" noChangeShapeType="1"/>
          </p:cNvSpPr>
          <p:nvPr/>
        </p:nvSpPr>
        <p:spPr>
          <a:xfrm>
            <a:off x="3274740" y="1536700"/>
            <a:ext cx="4627915" cy="369332"/>
          </a:xfrm>
          <a:prstGeom prst="round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500" dirty="0">
                <a:latin typeface="Segoe UI" panose="020B0502040204020203" pitchFamily="34" charset="0"/>
                <a:cs typeface="Segoe UI" panose="020B0502040204020203" pitchFamily="34" charset="0"/>
              </a:rPr>
              <a:t>Search for programs and files</a:t>
            </a:r>
            <a:endParaRPr lang="en-US" sz="1500" dirty="0">
              <a:latin typeface="Segoe UI" panose="020B0502040204020203" pitchFamily="34" charset="0"/>
              <a:cs typeface="Segoe UI" panose="020B0502040204020203" pitchFamily="34" charset="0"/>
            </a:endParaRPr>
          </a:p>
        </p:txBody>
      </p:sp>
      <p:pic>
        <p:nvPicPr>
          <p:cNvPr id="19" name="Graphic 18" descr="Magnifying glass with solid fill">
            <a:extLst>
              <a:ext uri="{FF2B5EF4-FFF2-40B4-BE49-F238E27FC236}">
                <a16:creationId xmlns:a16="http://schemas.microsoft.com/office/drawing/2014/main" id="{D329DAFF-5812-129D-F4D5-7E8A11FCC986}"/>
              </a:ext>
            </a:extLst>
          </p:cNvPr>
          <p:cNvPicPr>
            <a:picLocks noGrp="1" noRot="1" noChangeAspect="1" noMove="1" noResize="1" noEditPoints="1" noAdjustHandles="1" noChangeArrowheads="1" noChangeShapeType="1" noCrop="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339584" y="1560631"/>
            <a:ext cx="321469" cy="321469"/>
          </a:xfrm>
          <a:prstGeom prst="rect">
            <a:avLst/>
          </a:prstGeom>
        </p:spPr>
      </p:pic>
      <p:sp>
        <p:nvSpPr>
          <p:cNvPr id="20" name="TextBox 19">
            <a:extLst>
              <a:ext uri="{FF2B5EF4-FFF2-40B4-BE49-F238E27FC236}">
                <a16:creationId xmlns:a16="http://schemas.microsoft.com/office/drawing/2014/main" id="{BC29FFEC-C13E-BCFE-B109-D837A2A6325C}"/>
              </a:ext>
            </a:extLst>
          </p:cNvPr>
          <p:cNvSpPr txBox="1"/>
          <p:nvPr/>
        </p:nvSpPr>
        <p:spPr>
          <a:xfrm>
            <a:off x="3274740" y="2080260"/>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Recommended Apps</a:t>
            </a:r>
            <a:endParaRPr lang="en-US" sz="1500"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44E5A4D9-98DE-1BE2-D909-80EDB1E31DF7}"/>
              </a:ext>
            </a:extLst>
          </p:cNvPr>
          <p:cNvSpPr txBox="1"/>
          <p:nvPr/>
        </p:nvSpPr>
        <p:spPr>
          <a:xfrm>
            <a:off x="3274740" y="4012474"/>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Recent Files</a:t>
            </a:r>
            <a:endParaRPr lang="en-US" sz="1500" dirty="0">
              <a:solidFill>
                <a:schemeClr val="bg1"/>
              </a:solidFill>
              <a:latin typeface="Segoe UI" panose="020B0502040204020203" pitchFamily="34" charset="0"/>
              <a:cs typeface="Segoe UI" panose="020B0502040204020203" pitchFamily="34" charset="0"/>
            </a:endParaRPr>
          </a:p>
        </p:txBody>
      </p:sp>
      <p:pic>
        <p:nvPicPr>
          <p:cNvPr id="25" name="Picture 24" descr="A white and red logo&#10;&#10;Description automatically generated">
            <a:extLst>
              <a:ext uri="{FF2B5EF4-FFF2-40B4-BE49-F238E27FC236}">
                <a16:creationId xmlns:a16="http://schemas.microsoft.com/office/drawing/2014/main" id="{9DFA2383-780D-3223-BB79-219AA30CFF53}"/>
              </a:ext>
            </a:extLst>
          </p:cNvPr>
          <p:cNvPicPr>
            <a:picLocks noGrp="1" noRot="1" noChangeAspect="1" noMove="1" noResize="1" noEditPoints="1" noAdjustHandles="1" noChangeArrowheads="1" noChangeShapeType="1" noCrop="1"/>
          </p:cNvPicPr>
          <p:nvPr/>
        </p:nvPicPr>
        <p:blipFill>
          <a:blip r:embed="rId23">
            <a:extLst>
              <a:ext uri="{28A0092B-C50C-407E-A947-70E740481C1C}">
                <a14:useLocalDpi xmlns:a14="http://schemas.microsoft.com/office/drawing/2010/main" val="0"/>
              </a:ext>
            </a:extLst>
          </a:blip>
          <a:stretch>
            <a:fillRect/>
          </a:stretch>
        </p:blipFill>
        <p:spPr>
          <a:xfrm>
            <a:off x="3321433" y="4413548"/>
            <a:ext cx="339620" cy="371531"/>
          </a:xfrm>
          <a:prstGeom prst="rect">
            <a:avLst/>
          </a:prstGeom>
        </p:spPr>
      </p:pic>
      <p:sp>
        <p:nvSpPr>
          <p:cNvPr id="26" name="TextBox 25">
            <a:extLst>
              <a:ext uri="{FF2B5EF4-FFF2-40B4-BE49-F238E27FC236}">
                <a16:creationId xmlns:a16="http://schemas.microsoft.com/office/drawing/2014/main" id="{1E4C50A7-132C-DE9E-90BC-72F337EE1926}"/>
              </a:ext>
            </a:extLst>
          </p:cNvPr>
          <p:cNvSpPr txBox="1"/>
          <p:nvPr/>
        </p:nvSpPr>
        <p:spPr>
          <a:xfrm>
            <a:off x="3631928" y="4437730"/>
            <a:ext cx="1635397"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Windows 7 24H2</a:t>
            </a:r>
            <a:endParaRPr lang="en-US" sz="1500" dirty="0">
              <a:solidFill>
                <a:schemeClr val="bg1"/>
              </a:solidFill>
              <a:latin typeface="Segoe UI" panose="020B0502040204020203" pitchFamily="34" charset="0"/>
              <a:cs typeface="Segoe UI" panose="020B0502040204020203" pitchFamily="34" charset="0"/>
            </a:endParaRPr>
          </a:p>
        </p:txBody>
      </p:sp>
      <p:pic>
        <p:nvPicPr>
          <p:cNvPr id="27" name="Picture 26" descr="A white and red logo&#10;&#10;Description automatically generated">
            <a:extLst>
              <a:ext uri="{FF2B5EF4-FFF2-40B4-BE49-F238E27FC236}">
                <a16:creationId xmlns:a16="http://schemas.microsoft.com/office/drawing/2014/main" id="{9F714264-77DB-A505-4838-662C1D1121D5}"/>
              </a:ext>
            </a:extLst>
          </p:cNvPr>
          <p:cNvPicPr/>
          <p:nvPr/>
        </p:nvPicPr>
        <p:blipFill>
          <a:blip r:embed="rId23">
            <a:extLst>
              <a:ext uri="{28A0092B-C50C-407E-A947-70E740481C1C}">
                <a14:useLocalDpi xmlns:a14="http://schemas.microsoft.com/office/drawing/2010/main" val="0"/>
              </a:ext>
            </a:extLst>
          </a:blip>
          <a:stretch>
            <a:fillRect/>
          </a:stretch>
        </p:blipFill>
        <p:spPr>
          <a:xfrm>
            <a:off x="3307970" y="4856618"/>
            <a:ext cx="339620" cy="371531"/>
          </a:xfrm>
          <a:prstGeom prst="rect">
            <a:avLst/>
          </a:prstGeom>
        </p:spPr>
      </p:pic>
      <p:sp>
        <p:nvSpPr>
          <p:cNvPr id="28" name="TextBox 27">
            <a:extLst>
              <a:ext uri="{FF2B5EF4-FFF2-40B4-BE49-F238E27FC236}">
                <a16:creationId xmlns:a16="http://schemas.microsoft.com/office/drawing/2014/main" id="{3E7B2315-E6A9-D10B-2040-692CDB471642}"/>
              </a:ext>
            </a:extLst>
          </p:cNvPr>
          <p:cNvSpPr txBox="1"/>
          <p:nvPr/>
        </p:nvSpPr>
        <p:spPr>
          <a:xfrm>
            <a:off x="3629947" y="4881250"/>
            <a:ext cx="1635397"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City OS 2.0</a:t>
            </a:r>
            <a:endParaRPr lang="en-US" sz="1500" dirty="0">
              <a:solidFill>
                <a:schemeClr val="bg1"/>
              </a:solidFill>
              <a:latin typeface="Segoe UI" panose="020B0502040204020203" pitchFamily="34" charset="0"/>
              <a:cs typeface="Segoe UI" panose="020B0502040204020203" pitchFamily="34" charset="0"/>
            </a:endParaRPr>
          </a:p>
        </p:txBody>
      </p:sp>
      <p:pic>
        <p:nvPicPr>
          <p:cNvPr id="29" name="Picture 28" descr="A white and red logo&#10;&#10;Description automatically generated">
            <a:extLst>
              <a:ext uri="{FF2B5EF4-FFF2-40B4-BE49-F238E27FC236}">
                <a16:creationId xmlns:a16="http://schemas.microsoft.com/office/drawing/2014/main" id="{CA268BCE-04E5-0BB2-22F3-B861015A8AE5}"/>
              </a:ext>
            </a:extLst>
          </p:cNvPr>
          <p:cNvPicPr/>
          <p:nvPr/>
        </p:nvPicPr>
        <p:blipFill>
          <a:blip r:embed="rId23">
            <a:extLst>
              <a:ext uri="{28A0092B-C50C-407E-A947-70E740481C1C}">
                <a14:useLocalDpi xmlns:a14="http://schemas.microsoft.com/office/drawing/2010/main" val="0"/>
              </a:ext>
            </a:extLst>
          </a:blip>
          <a:stretch>
            <a:fillRect/>
          </a:stretch>
        </p:blipFill>
        <p:spPr>
          <a:xfrm>
            <a:off x="5594834" y="4390418"/>
            <a:ext cx="339620" cy="371531"/>
          </a:xfrm>
          <a:prstGeom prst="rect">
            <a:avLst/>
          </a:prstGeom>
        </p:spPr>
      </p:pic>
      <p:sp>
        <p:nvSpPr>
          <p:cNvPr id="30" name="TextBox 29">
            <a:extLst>
              <a:ext uri="{FF2B5EF4-FFF2-40B4-BE49-F238E27FC236}">
                <a16:creationId xmlns:a16="http://schemas.microsoft.com/office/drawing/2014/main" id="{EE5BACEA-7AC9-089B-74AC-7935E7EBC452}"/>
              </a:ext>
            </a:extLst>
          </p:cNvPr>
          <p:cNvSpPr txBox="1"/>
          <p:nvPr/>
        </p:nvSpPr>
        <p:spPr>
          <a:xfrm>
            <a:off x="5877847" y="4414600"/>
            <a:ext cx="1951703"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Angles and Lines (1)</a:t>
            </a:r>
            <a:endParaRPr lang="en-US" sz="1500" dirty="0">
              <a:solidFill>
                <a:schemeClr val="bg1"/>
              </a:solidFill>
              <a:latin typeface="Segoe UI" panose="020B0502040204020203" pitchFamily="34" charset="0"/>
              <a:cs typeface="Segoe UI" panose="020B0502040204020203" pitchFamily="34" charset="0"/>
            </a:endParaRPr>
          </a:p>
        </p:txBody>
      </p:sp>
      <p:pic>
        <p:nvPicPr>
          <p:cNvPr id="31" name="Picture 30" descr="A white and red logo&#10;&#10;Description automatically generated">
            <a:extLst>
              <a:ext uri="{FF2B5EF4-FFF2-40B4-BE49-F238E27FC236}">
                <a16:creationId xmlns:a16="http://schemas.microsoft.com/office/drawing/2014/main" id="{85ADB7B2-C1C9-F7E1-4D73-DDEC6BA40020}"/>
              </a:ext>
            </a:extLst>
          </p:cNvPr>
          <p:cNvPicPr/>
          <p:nvPr/>
        </p:nvPicPr>
        <p:blipFill>
          <a:blip r:embed="rId23">
            <a:extLst>
              <a:ext uri="{28A0092B-C50C-407E-A947-70E740481C1C}">
                <a14:useLocalDpi xmlns:a14="http://schemas.microsoft.com/office/drawing/2010/main" val="0"/>
              </a:ext>
            </a:extLst>
          </a:blip>
          <a:stretch>
            <a:fillRect/>
          </a:stretch>
        </p:blipFill>
        <p:spPr>
          <a:xfrm>
            <a:off x="5605473" y="4826888"/>
            <a:ext cx="339620" cy="371531"/>
          </a:xfrm>
          <a:prstGeom prst="rect">
            <a:avLst/>
          </a:prstGeom>
        </p:spPr>
      </p:pic>
      <p:sp>
        <p:nvSpPr>
          <p:cNvPr id="32" name="TextBox 31">
            <a:extLst>
              <a:ext uri="{FF2B5EF4-FFF2-40B4-BE49-F238E27FC236}">
                <a16:creationId xmlns:a16="http://schemas.microsoft.com/office/drawing/2014/main" id="{1B98C6CE-C270-CA87-206E-947510C29ADE}"/>
              </a:ext>
            </a:extLst>
          </p:cNvPr>
          <p:cNvSpPr txBox="1"/>
          <p:nvPr/>
        </p:nvSpPr>
        <p:spPr>
          <a:xfrm>
            <a:off x="5877847" y="4865416"/>
            <a:ext cx="1951703"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us flag tier list</a:t>
            </a:r>
            <a:endParaRPr lang="en-US" sz="1500" dirty="0">
              <a:solidFill>
                <a:schemeClr val="bg1"/>
              </a:solidFill>
              <a:latin typeface="Segoe UI" panose="020B0502040204020203" pitchFamily="34" charset="0"/>
              <a:cs typeface="Segoe UI" panose="020B0502040204020203" pitchFamily="34" charset="0"/>
            </a:endParaRPr>
          </a:p>
        </p:txBody>
      </p:sp>
      <p:pic>
        <p:nvPicPr>
          <p:cNvPr id="33" name="Picture 4" descr="Microsoft Edge - Wikipedia">
            <a:extLst>
              <a:ext uri="{FF2B5EF4-FFF2-40B4-BE49-F238E27FC236}">
                <a16:creationId xmlns:a16="http://schemas.microsoft.com/office/drawing/2014/main" id="{B1CE7354-92B8-A581-91E5-D5209A9666B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19" b="98312" l="2321" r="97679">
                        <a14:foregroundMark x1="9072" y1="23418" x2="6540" y2="30169"/>
                        <a14:foregroundMark x1="2321" y1="62236" x2="2954" y2="56118"/>
                        <a14:foregroundMark x1="2954" y1="55485" x2="2321" y2="52954"/>
                        <a14:foregroundMark x1="13713" y1="25105" x2="36920" y2="17722"/>
                        <a14:foregroundMark x1="36920" y1="17722" x2="59916" y2="24473"/>
                        <a14:foregroundMark x1="59916" y1="24473" x2="64346" y2="26793"/>
                        <a14:foregroundMark x1="33333" y1="51266" x2="32700" y2="63713"/>
                        <a14:foregroundMark x1="32700" y1="63713" x2="39030" y2="75105"/>
                        <a14:foregroundMark x1="39030" y1="75105" x2="68987" y2="84388"/>
                        <a14:foregroundMark x1="68987" y1="84388" x2="79958" y2="82278"/>
                        <a14:foregroundMark x1="79958" y1="82278" x2="84177" y2="79747"/>
                        <a14:foregroundMark x1="34599" y1="94304" x2="45781" y2="97257"/>
                        <a14:foregroundMark x1="45781" y1="97257" x2="57595" y2="96203"/>
                        <a14:foregroundMark x1="57595" y1="96203" x2="69409" y2="91350"/>
                        <a14:foregroundMark x1="47890" y1="98945" x2="55907" y2="99156"/>
                        <a14:foregroundMark x1="89662" y1="18354" x2="94937" y2="33122"/>
                        <a14:foregroundMark x1="94937" y1="33122" x2="95570" y2="47890"/>
                        <a14:foregroundMark x1="95570" y1="47890" x2="90084" y2="58650"/>
                        <a14:foregroundMark x1="90084" y1="58650" x2="88397" y2="59283"/>
                        <a14:foregroundMark x1="91772" y1="28692" x2="92827" y2="46414"/>
                        <a14:foregroundMark x1="92827" y1="46414" x2="90295" y2="52532"/>
                        <a14:foregroundMark x1="95570" y1="27637" x2="97890" y2="51266"/>
                        <a14:foregroundMark x1="97890" y1="51266" x2="95148" y2="56118"/>
                        <a14:foregroundMark x1="23418" y1="10127" x2="59916" y2="4219"/>
                        <a14:foregroundMark x1="59916" y1="4219" x2="77426" y2="10127"/>
                      </a14:backgroundRemoval>
                    </a14:imgEffect>
                  </a14:imgLayer>
                </a14:imgProps>
              </a:ext>
              <a:ext uri="{28A0092B-C50C-407E-A947-70E740481C1C}">
                <a14:useLocalDpi xmlns:a14="http://schemas.microsoft.com/office/drawing/2010/main" val="0"/>
              </a:ext>
            </a:extLst>
          </a:blip>
          <a:srcRect/>
          <a:stretch>
            <a:fillRect/>
          </a:stretch>
        </p:blipFill>
        <p:spPr bwMode="auto">
          <a:xfrm>
            <a:off x="3297850" y="2443914"/>
            <a:ext cx="461290" cy="46129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22A7E5-AC56-3918-337F-6AFEFE5C12F0}"/>
              </a:ext>
            </a:extLst>
          </p:cNvPr>
          <p:cNvSpPr txBox="1"/>
          <p:nvPr/>
        </p:nvSpPr>
        <p:spPr>
          <a:xfrm>
            <a:off x="3759140" y="2512976"/>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Microsoft Edge</a:t>
            </a:r>
            <a:endParaRPr lang="en-US" sz="1500" dirty="0">
              <a:solidFill>
                <a:schemeClr val="bg1"/>
              </a:solidFill>
              <a:latin typeface="Segoe UI" panose="020B0502040204020203" pitchFamily="34" charset="0"/>
              <a:cs typeface="Segoe UI" panose="020B0502040204020203" pitchFamily="34" charset="0"/>
            </a:endParaRPr>
          </a:p>
        </p:txBody>
      </p:sp>
      <p:pic>
        <p:nvPicPr>
          <p:cNvPr id="38" name="Picture 37">
            <a:hlinkClick r:id="" action="ppaction://hlinkshowjump?jump=nextslide"/>
            <a:extLst>
              <a:ext uri="{FF2B5EF4-FFF2-40B4-BE49-F238E27FC236}">
                <a16:creationId xmlns:a16="http://schemas.microsoft.com/office/drawing/2014/main" id="{56B89D2E-7981-2200-A96E-97942135B60F}"/>
              </a:ext>
            </a:extLst>
          </p:cNvPr>
          <p:cNvPicPr>
            <a:picLocks noChangeAspect="1"/>
          </p:cNvPicPr>
          <p:nvPr/>
        </p:nvPicPr>
        <p:blipFill>
          <a:blip r:embed="rId24"/>
          <a:stretch>
            <a:fillRect/>
          </a:stretch>
        </p:blipFill>
        <p:spPr>
          <a:xfrm>
            <a:off x="3297850" y="3049011"/>
            <a:ext cx="478763" cy="369332"/>
          </a:xfrm>
          <a:prstGeom prst="rect">
            <a:avLst/>
          </a:prstGeom>
        </p:spPr>
      </p:pic>
      <p:sp>
        <p:nvSpPr>
          <p:cNvPr id="39" name="TextBox 38">
            <a:extLst>
              <a:ext uri="{FF2B5EF4-FFF2-40B4-BE49-F238E27FC236}">
                <a16:creationId xmlns:a16="http://schemas.microsoft.com/office/drawing/2014/main" id="{6495DB18-D2F9-5221-1117-145E2668D3DB}"/>
              </a:ext>
            </a:extLst>
          </p:cNvPr>
          <p:cNvSpPr txBox="1"/>
          <p:nvPr/>
        </p:nvSpPr>
        <p:spPr>
          <a:xfrm>
            <a:off x="3776613" y="3050691"/>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winver</a:t>
            </a:r>
            <a:endParaRPr lang="en-US" sz="1500" dirty="0">
              <a:solidFill>
                <a:schemeClr val="bg1"/>
              </a:solidFill>
              <a:latin typeface="Segoe UI" panose="020B0502040204020203" pitchFamily="34" charset="0"/>
              <a:cs typeface="Segoe UI" panose="020B0502040204020203" pitchFamily="34" charset="0"/>
            </a:endParaRPr>
          </a:p>
        </p:txBody>
      </p:sp>
      <p:pic>
        <p:nvPicPr>
          <p:cNvPr id="40" name="Picture 2" descr="Download Microsoft Powerpoint Logo PNG Transparent Background 4096 x ...">
            <a:extLst>
              <a:ext uri="{FF2B5EF4-FFF2-40B4-BE49-F238E27FC236}">
                <a16:creationId xmlns:a16="http://schemas.microsoft.com/office/drawing/2014/main" id="{5E424997-DD71-46A6-7FFC-1390B65571D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88638" y="3384451"/>
            <a:ext cx="709468" cy="70946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33A2EF7-F483-749D-D354-BCADF648DFA0}"/>
              </a:ext>
            </a:extLst>
          </p:cNvPr>
          <p:cNvSpPr txBox="1"/>
          <p:nvPr/>
        </p:nvSpPr>
        <p:spPr>
          <a:xfrm>
            <a:off x="3776613" y="3561658"/>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Microsoft PowerPoint</a:t>
            </a:r>
            <a:endParaRPr lang="en-US" sz="15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67012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35B5A7A-BBA9-EBA4-0D75-AF9BEE827F99}"/>
              </a:ext>
            </a:extLst>
          </p:cNvPr>
          <p:cNvSpPr/>
          <p:nvPr/>
        </p:nvSpPr>
        <p:spPr>
          <a:xfrm>
            <a:off x="3229897" y="6125029"/>
            <a:ext cx="5560142" cy="580572"/>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cycle Bin Icon at Vectorified.com | Collection of Recycle Bin Icon ...">
            <a:extLst>
              <a:ext uri="{FF2B5EF4-FFF2-40B4-BE49-F238E27FC236}">
                <a16:creationId xmlns:a16="http://schemas.microsoft.com/office/drawing/2014/main" id="{089F0894-B84E-1100-A8C5-E07AC03FFC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0"/>
            <a:ext cx="624114" cy="6241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8F3DE9-0608-5B57-48A6-F78CAC07A7C0}"/>
              </a:ext>
            </a:extLst>
          </p:cNvPr>
          <p:cNvSpPr txBox="1"/>
          <p:nvPr/>
        </p:nvSpPr>
        <p:spPr>
          <a:xfrm>
            <a:off x="0" y="560614"/>
            <a:ext cx="669925" cy="200055"/>
          </a:xfrm>
          <a:prstGeom prst="rect">
            <a:avLst/>
          </a:prstGeom>
          <a:noFill/>
        </p:spPr>
        <p:txBody>
          <a:bodyPr wrap="square" rtlCol="0">
            <a:spAutoFit/>
          </a:bodyPr>
          <a:lstStyle/>
          <a:p>
            <a:r>
              <a:rPr lang="en-CA" sz="700" dirty="0">
                <a:solidFill>
                  <a:schemeClr val="bg1"/>
                </a:solidFill>
              </a:rPr>
              <a:t>Recycle Bin</a:t>
            </a:r>
            <a:endParaRPr lang="en-US" sz="700" dirty="0">
              <a:solidFill>
                <a:schemeClr val="bg1"/>
              </a:solidFill>
            </a:endParaRPr>
          </a:p>
        </p:txBody>
      </p:sp>
      <p:pic>
        <p:nvPicPr>
          <p:cNvPr id="12" name="Picture 11" descr="A logo of a company&#10;&#10;Description automatically generated">
            <a:hlinkClick r:id="" action="ppaction://hlinkshowjump?jump=nextslide"/>
            <a:extLst>
              <a:ext uri="{FF2B5EF4-FFF2-40B4-BE49-F238E27FC236}">
                <a16:creationId xmlns:a16="http://schemas.microsoft.com/office/drawing/2014/main" id="{346CDE69-5B0F-A698-1C7C-E0FBFD17085B}"/>
              </a:ext>
            </a:extLst>
          </p:cNvPr>
          <p:cNvPicPr>
            <a:picLocks noChangeAspect="1"/>
          </p:cNvPicPr>
          <p:nvPr/>
        </p:nvPicPr>
        <p:blipFill>
          <a:blip r:embed="rId5"/>
          <a:stretch>
            <a:fillRect/>
          </a:stretch>
        </p:blipFill>
        <p:spPr>
          <a:xfrm>
            <a:off x="3274740" y="6246495"/>
            <a:ext cx="317560" cy="332097"/>
          </a:xfrm>
          <a:prstGeom prst="rect">
            <a:avLst/>
          </a:prstGeom>
        </p:spPr>
      </p:pic>
      <p:pic>
        <p:nvPicPr>
          <p:cNvPr id="1028" name="Picture 4" descr="Microsoft Edge - Wikipedia">
            <a:extLst>
              <a:ext uri="{FF2B5EF4-FFF2-40B4-BE49-F238E27FC236}">
                <a16:creationId xmlns:a16="http://schemas.microsoft.com/office/drawing/2014/main" id="{32812853-A94D-6672-EE26-578C2196868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19" b="98312" l="2321" r="97679">
                        <a14:foregroundMark x1="9072" y1="23418" x2="6540" y2="30169"/>
                        <a14:foregroundMark x1="2321" y1="62236" x2="2954" y2="56118"/>
                        <a14:foregroundMark x1="2954" y1="55485" x2="2321" y2="52954"/>
                        <a14:foregroundMark x1="13713" y1="25105" x2="36920" y2="17722"/>
                        <a14:foregroundMark x1="36920" y1="17722" x2="59916" y2="24473"/>
                        <a14:foregroundMark x1="59916" y1="24473" x2="64346" y2="26793"/>
                        <a14:foregroundMark x1="33333" y1="51266" x2="32700" y2="63713"/>
                        <a14:foregroundMark x1="32700" y1="63713" x2="39030" y2="75105"/>
                        <a14:foregroundMark x1="39030" y1="75105" x2="68987" y2="84388"/>
                        <a14:foregroundMark x1="68987" y1="84388" x2="79958" y2="82278"/>
                        <a14:foregroundMark x1="79958" y1="82278" x2="84177" y2="79747"/>
                        <a14:foregroundMark x1="34599" y1="94304" x2="45781" y2="97257"/>
                        <a14:foregroundMark x1="45781" y1="97257" x2="57595" y2="96203"/>
                        <a14:foregroundMark x1="57595" y1="96203" x2="69409" y2="91350"/>
                        <a14:foregroundMark x1="47890" y1="98945" x2="55907" y2="99156"/>
                        <a14:foregroundMark x1="89662" y1="18354" x2="94937" y2="33122"/>
                        <a14:foregroundMark x1="94937" y1="33122" x2="95570" y2="47890"/>
                        <a14:foregroundMark x1="95570" y1="47890" x2="90084" y2="58650"/>
                        <a14:foregroundMark x1="90084" y1="58650" x2="88397" y2="59283"/>
                        <a14:foregroundMark x1="91772" y1="28692" x2="92827" y2="46414"/>
                        <a14:foregroundMark x1="92827" y1="46414" x2="90295" y2="52532"/>
                        <a14:foregroundMark x1="95570" y1="27637" x2="97890" y2="51266"/>
                        <a14:foregroundMark x1="97890" y1="51266" x2="95148" y2="56118"/>
                        <a14:foregroundMark x1="23418" y1="10127" x2="59916" y2="4219"/>
                        <a14:foregroundMark x1="59916" y1="4219" x2="77426" y2="10127"/>
                      </a14:backgroundRemoval>
                    </a14:imgEffect>
                  </a14:imgLayer>
                </a14:imgProps>
              </a:ext>
              <a:ext uri="{28A0092B-C50C-407E-A947-70E740481C1C}">
                <a14:useLocalDpi xmlns:a14="http://schemas.microsoft.com/office/drawing/2010/main" val="0"/>
              </a:ext>
            </a:extLst>
          </a:blip>
          <a:srcRect/>
          <a:stretch>
            <a:fillRect/>
          </a:stretch>
        </p:blipFill>
        <p:spPr bwMode="auto">
          <a:xfrm>
            <a:off x="3661053" y="6246495"/>
            <a:ext cx="332097" cy="332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11 Store Icon">
            <a:extLst>
              <a:ext uri="{FF2B5EF4-FFF2-40B4-BE49-F238E27FC236}">
                <a16:creationId xmlns:a16="http://schemas.microsoft.com/office/drawing/2014/main" id="{EE0BE534-5D3E-6135-3AD5-CA1503B8A13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93150" y="6185295"/>
            <a:ext cx="454496" cy="45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mountains with a white circle in the background&#10;&#10;Description automatically generated">
            <a:extLst>
              <a:ext uri="{FF2B5EF4-FFF2-40B4-BE49-F238E27FC236}">
                <a16:creationId xmlns:a16="http://schemas.microsoft.com/office/drawing/2014/main" id="{C7DA9294-D8E2-1DA8-C89B-227B7FEBCDF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26" b="89826" l="10000" r="92250">
                        <a14:foregroundMark x1="67750" y1="28536" x2="60000" y2="23325"/>
                        <a14:foregroundMark x1="73750" y1="26303" x2="55750" y2="38213"/>
                        <a14:foregroundMark x1="55750" y1="38213" x2="58000" y2="22829"/>
                        <a14:foregroundMark x1="58000" y1="22829" x2="73750" y2="21092"/>
                        <a14:foregroundMark x1="73750" y1="21092" x2="61000" y2="36476"/>
                        <a14:foregroundMark x1="61000" y1="36476" x2="59250" y2="26303"/>
                        <a14:foregroundMark x1="73000" y1="12407" x2="34500" y2="27792"/>
                        <a14:foregroundMark x1="34500" y1="27792" x2="23750" y2="36228"/>
                        <a14:foregroundMark x1="23750" y1="36228" x2="23750" y2="36228"/>
                        <a14:foregroundMark x1="68750" y1="10422" x2="13000" y2="20099"/>
                        <a14:foregroundMark x1="13000" y1="20099" x2="13000" y2="53350"/>
                        <a14:foregroundMark x1="45000" y1="9926" x2="18250" y2="12159"/>
                        <a14:foregroundMark x1="18250" y1="12159" x2="11250" y2="21588"/>
                        <a14:foregroundMark x1="85250" y1="65261" x2="92250" y2="47146"/>
                        <a14:foregroundMark x1="92250" y1="47146" x2="89750" y2="43424"/>
                        <a14:foregroundMark x1="69000" y1="71464" x2="30750" y2="83871"/>
                        <a14:foregroundMark x1="30750" y1="83871" x2="30250" y2="83871"/>
                        <a14:foregroundMark x1="42750" y1="89082" x2="75000" y2="88337"/>
                        <a14:foregroundMark x1="75000" y1="88337" x2="75000" y2="88337"/>
                      </a14:backgroundRemoval>
                    </a14:imgEffect>
                  </a14:imgLayer>
                </a14:imgProps>
              </a:ext>
              <a:ext uri="{28A0092B-C50C-407E-A947-70E740481C1C}">
                <a14:useLocalDpi xmlns:a14="http://schemas.microsoft.com/office/drawing/2010/main" val="0"/>
              </a:ext>
            </a:extLst>
          </a:blip>
          <a:stretch>
            <a:fillRect/>
          </a:stretch>
        </p:blipFill>
        <p:spPr>
          <a:xfrm>
            <a:off x="4425011" y="6221200"/>
            <a:ext cx="354732" cy="357392"/>
          </a:xfrm>
          <a:prstGeom prst="rect">
            <a:avLst/>
          </a:prstGeom>
        </p:spPr>
      </p:pic>
      <p:pic>
        <p:nvPicPr>
          <p:cNvPr id="5" name="Graphic 4" descr="Caret Down with solid fill">
            <a:extLst>
              <a:ext uri="{FF2B5EF4-FFF2-40B4-BE49-F238E27FC236}">
                <a16:creationId xmlns:a16="http://schemas.microsoft.com/office/drawing/2014/main" id="{AA7A8F48-9879-6DFB-7680-A61B05F931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655" y="6344424"/>
            <a:ext cx="153988" cy="153988"/>
          </a:xfrm>
          <a:prstGeom prst="rect">
            <a:avLst/>
          </a:prstGeom>
        </p:spPr>
      </p:pic>
      <p:pic>
        <p:nvPicPr>
          <p:cNvPr id="7" name="Graphic 6" descr="Wireless with solid fill">
            <a:extLst>
              <a:ext uri="{FF2B5EF4-FFF2-40B4-BE49-F238E27FC236}">
                <a16:creationId xmlns:a16="http://schemas.microsoft.com/office/drawing/2014/main" id="{96D8E9AB-747F-F116-69F8-6789799E1B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40343" y="6363928"/>
            <a:ext cx="121388" cy="121388"/>
          </a:xfrm>
          <a:prstGeom prst="rect">
            <a:avLst/>
          </a:prstGeom>
        </p:spPr>
      </p:pic>
      <p:pic>
        <p:nvPicPr>
          <p:cNvPr id="10" name="Graphic 9" descr="Volume with solid fill">
            <a:extLst>
              <a:ext uri="{FF2B5EF4-FFF2-40B4-BE49-F238E27FC236}">
                <a16:creationId xmlns:a16="http://schemas.microsoft.com/office/drawing/2014/main" id="{6839EFF4-92FB-14DF-0E3A-6D0787B096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61731" y="6357522"/>
            <a:ext cx="127794" cy="127794"/>
          </a:xfrm>
          <a:prstGeom prst="rect">
            <a:avLst/>
          </a:prstGeom>
        </p:spPr>
      </p:pic>
      <p:sp>
        <p:nvSpPr>
          <p:cNvPr id="11" name="TextBox 10">
            <a:extLst>
              <a:ext uri="{FF2B5EF4-FFF2-40B4-BE49-F238E27FC236}">
                <a16:creationId xmlns:a16="http://schemas.microsoft.com/office/drawing/2014/main" id="{D11420A1-F8AE-49F2-DBD3-C672E69EF5F9}"/>
              </a:ext>
            </a:extLst>
          </p:cNvPr>
          <p:cNvSpPr txBox="1"/>
          <p:nvPr/>
        </p:nvSpPr>
        <p:spPr>
          <a:xfrm>
            <a:off x="8225628" y="6267530"/>
            <a:ext cx="564411" cy="307777"/>
          </a:xfrm>
          <a:prstGeom prst="rect">
            <a:avLst/>
          </a:prstGeom>
          <a:noFill/>
        </p:spPr>
        <p:txBody>
          <a:bodyPr wrap="square" rtlCol="0">
            <a:spAutoFit/>
          </a:bodyPr>
          <a:lstStyle/>
          <a:p>
            <a:r>
              <a:rPr lang="en-CA" sz="700" dirty="0">
                <a:solidFill>
                  <a:schemeClr val="bg1"/>
                </a:solidFill>
                <a:latin typeface="Segoe UI" panose="020B0502040204020203" pitchFamily="34" charset="0"/>
                <a:cs typeface="Segoe UI" panose="020B0502040204020203" pitchFamily="34" charset="0"/>
              </a:rPr>
              <a:t>3:17pm</a:t>
            </a:r>
            <a:br>
              <a:rPr lang="en-CA" sz="700" dirty="0">
                <a:solidFill>
                  <a:schemeClr val="bg1"/>
                </a:solidFill>
                <a:latin typeface="Segoe UI" panose="020B0502040204020203" pitchFamily="34" charset="0"/>
                <a:cs typeface="Segoe UI" panose="020B0502040204020203" pitchFamily="34" charset="0"/>
              </a:rPr>
            </a:br>
            <a:r>
              <a:rPr lang="en-CA" sz="700" dirty="0">
                <a:solidFill>
                  <a:schemeClr val="bg1"/>
                </a:solidFill>
                <a:latin typeface="Segoe UI" panose="020B0502040204020203" pitchFamily="34" charset="0"/>
                <a:cs typeface="Segoe UI" panose="020B0502040204020203" pitchFamily="34" charset="0"/>
              </a:rPr>
              <a:t>5/4/2024</a:t>
            </a:r>
            <a:endParaRPr lang="en-US" sz="700" dirty="0">
              <a:solidFill>
                <a:schemeClr val="bg1"/>
              </a:solidFill>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F721DB56-868D-64F4-ECE6-2FBBC188922E}"/>
              </a:ext>
            </a:extLst>
          </p:cNvPr>
          <p:cNvSpPr/>
          <p:nvPr/>
        </p:nvSpPr>
        <p:spPr>
          <a:xfrm>
            <a:off x="2986562" y="1349397"/>
            <a:ext cx="4239738" cy="4159205"/>
          </a:xfrm>
          <a:prstGeom prst="roundRect">
            <a:avLst>
              <a:gd name="adj" fmla="val 4719"/>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B7856BB7-B23A-1332-4DA9-839FBE504A07}"/>
              </a:ext>
            </a:extLst>
          </p:cNvPr>
          <p:cNvSpPr/>
          <p:nvPr/>
        </p:nvSpPr>
        <p:spPr>
          <a:xfrm>
            <a:off x="2986562" y="1349398"/>
            <a:ext cx="4239738" cy="279378"/>
          </a:xfrm>
          <a:prstGeom prst="roundRect">
            <a:avLst>
              <a:gd name="adj" fmla="val 49396"/>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500" dirty="0">
                <a:latin typeface="Segoe UI" panose="020B0502040204020203" pitchFamily="34" charset="0"/>
                <a:cs typeface="Segoe UI" panose="020B0502040204020203" pitchFamily="34" charset="0"/>
              </a:rPr>
              <a:t>winver</a:t>
            </a:r>
            <a:endParaRPr lang="en-US" sz="15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DE804A95-E755-4DC5-7BE3-6FDEEF8A65C4}"/>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100000" contrast="100000"/>
                    </a14:imgEffect>
                  </a14:imgLayer>
                </a14:imgProps>
              </a:ext>
            </a:extLst>
          </a:blip>
          <a:stretch>
            <a:fillRect/>
          </a:stretch>
        </p:blipFill>
        <p:spPr>
          <a:xfrm>
            <a:off x="7031968" y="1462254"/>
            <a:ext cx="78445" cy="78445"/>
          </a:xfrm>
          <a:prstGeom prst="rect">
            <a:avLst/>
          </a:prstGeom>
        </p:spPr>
      </p:pic>
      <p:pic>
        <p:nvPicPr>
          <p:cNvPr id="14" name="Graphic 13" descr="Minimize with solid fill">
            <a:extLst>
              <a:ext uri="{FF2B5EF4-FFF2-40B4-BE49-F238E27FC236}">
                <a16:creationId xmlns:a16="http://schemas.microsoft.com/office/drawing/2014/main" id="{044DE626-6BCB-E246-5D20-BFEB08390E0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916081" y="1454973"/>
            <a:ext cx="85725" cy="85725"/>
          </a:xfrm>
          <a:prstGeom prst="rect">
            <a:avLst/>
          </a:prstGeom>
        </p:spPr>
      </p:pic>
      <p:pic>
        <p:nvPicPr>
          <p:cNvPr id="15" name="Picture 14" descr="A logo of a company&#10;&#10;Description automatically generated">
            <a:extLst>
              <a:ext uri="{FF2B5EF4-FFF2-40B4-BE49-F238E27FC236}">
                <a16:creationId xmlns:a16="http://schemas.microsoft.com/office/drawing/2014/main" id="{7A9FA076-BEE5-DA7A-941E-927C62C0EC5C}"/>
              </a:ext>
            </a:extLst>
          </p:cNvPr>
          <p:cNvPicPr>
            <a:picLocks noChangeAspect="1"/>
          </p:cNvPicPr>
          <p:nvPr/>
        </p:nvPicPr>
        <p:blipFill>
          <a:blip r:embed="rId5"/>
          <a:stretch>
            <a:fillRect/>
          </a:stretch>
        </p:blipFill>
        <p:spPr>
          <a:xfrm>
            <a:off x="3433520" y="2005721"/>
            <a:ext cx="733668" cy="767252"/>
          </a:xfrm>
          <a:prstGeom prst="rect">
            <a:avLst/>
          </a:prstGeom>
        </p:spPr>
      </p:pic>
      <p:sp>
        <p:nvSpPr>
          <p:cNvPr id="16" name="TextBox 15">
            <a:extLst>
              <a:ext uri="{FF2B5EF4-FFF2-40B4-BE49-F238E27FC236}">
                <a16:creationId xmlns:a16="http://schemas.microsoft.com/office/drawing/2014/main" id="{59DAE251-5A74-980E-EB43-CE455D8C8FB0}"/>
              </a:ext>
            </a:extLst>
          </p:cNvPr>
          <p:cNvSpPr txBox="1"/>
          <p:nvPr/>
        </p:nvSpPr>
        <p:spPr>
          <a:xfrm>
            <a:off x="4167188" y="2231277"/>
            <a:ext cx="2652712" cy="384721"/>
          </a:xfrm>
          <a:prstGeom prst="rect">
            <a:avLst/>
          </a:prstGeom>
          <a:noFill/>
        </p:spPr>
        <p:txBody>
          <a:bodyPr wrap="square" rtlCol="0">
            <a:spAutoFit/>
          </a:bodyPr>
          <a:lstStyle/>
          <a:p>
            <a:r>
              <a:rPr lang="en-CA" sz="1900" dirty="0">
                <a:solidFill>
                  <a:schemeClr val="bg1"/>
                </a:solidFill>
                <a:latin typeface="Segoe UI" panose="020B0502040204020203" pitchFamily="34" charset="0"/>
                <a:cs typeface="Segoe UI" panose="020B0502040204020203" pitchFamily="34" charset="0"/>
              </a:rPr>
              <a:t>Windows 7 24H2 </a:t>
            </a:r>
            <a:r>
              <a:rPr lang="en-CA" sz="1100" dirty="0">
                <a:solidFill>
                  <a:schemeClr val="bg1"/>
                </a:solidFill>
                <a:latin typeface="Segoe UI" panose="020B0502040204020203" pitchFamily="34" charset="0"/>
                <a:cs typeface="Segoe UI" panose="020B0502040204020203" pitchFamily="34" charset="0"/>
              </a:rPr>
              <a:t>Pro CA </a:t>
            </a:r>
            <a:endParaRPr lang="en-US" sz="1100" dirty="0">
              <a:solidFill>
                <a:schemeClr val="bg1"/>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CF312422-16C2-10DD-7922-6980B056AF43}"/>
              </a:ext>
            </a:extLst>
          </p:cNvPr>
          <p:cNvSpPr txBox="1"/>
          <p:nvPr/>
        </p:nvSpPr>
        <p:spPr>
          <a:xfrm>
            <a:off x="3121289" y="2824919"/>
            <a:ext cx="3989123" cy="2123658"/>
          </a:xfrm>
          <a:prstGeom prst="rect">
            <a:avLst/>
          </a:prstGeom>
          <a:noFill/>
        </p:spPr>
        <p:txBody>
          <a:bodyPr wrap="square" rtlCol="0">
            <a:spAutoFit/>
          </a:bodyPr>
          <a:lstStyle/>
          <a:p>
            <a:r>
              <a:rPr lang="en-CA" sz="1100" dirty="0">
                <a:solidFill>
                  <a:schemeClr val="bg1"/>
                </a:solidFill>
                <a:latin typeface="Segoe UI" panose="020B0502040204020203" pitchFamily="34" charset="0"/>
                <a:cs typeface="Segoe UI" panose="020B0502040204020203" pitchFamily="34" charset="0"/>
              </a:rPr>
              <a:t>Windows 7 24H2 Pro CA</a:t>
            </a:r>
          </a:p>
          <a:p>
            <a:r>
              <a:rPr lang="en-CA" sz="1100" dirty="0">
                <a:solidFill>
                  <a:schemeClr val="bg1"/>
                </a:solidFill>
                <a:latin typeface="Segoe UI" panose="020B0502040204020203" pitchFamily="34" charset="0"/>
                <a:cs typeface="Segoe UI" panose="020B0502040204020203" pitchFamily="34" charset="0"/>
              </a:rPr>
              <a:t>NT Version: 12.0 Build: 26930</a:t>
            </a:r>
            <a:br>
              <a:rPr lang="en-CA" sz="1100" dirty="0">
                <a:solidFill>
                  <a:schemeClr val="bg1"/>
                </a:solidFill>
                <a:latin typeface="Segoe UI" panose="020B0502040204020203" pitchFamily="34" charset="0"/>
                <a:cs typeface="Segoe UI" panose="020B0502040204020203" pitchFamily="34" charset="0"/>
              </a:rPr>
            </a:br>
            <a:br>
              <a:rPr lang="en-CA" sz="1100" dirty="0">
                <a:solidFill>
                  <a:schemeClr val="bg1"/>
                </a:solidFill>
                <a:latin typeface="Segoe UI" panose="020B0502040204020203" pitchFamily="34" charset="0"/>
                <a:cs typeface="Segoe UI" panose="020B0502040204020203" pitchFamily="34" charset="0"/>
              </a:rPr>
            </a:br>
            <a:r>
              <a:rPr lang="en-CA" sz="1100" dirty="0">
                <a:solidFill>
                  <a:schemeClr val="bg1"/>
                </a:solidFill>
                <a:latin typeface="Segoe UI" panose="020B0502040204020203" pitchFamily="34" charset="0"/>
                <a:cs typeface="Segoe UI" panose="020B0502040204020203" pitchFamily="34" charset="0"/>
              </a:rPr>
              <a:t>The Windows 7 24H2 Pro CA Operating System is made by Microsoft, this is just a concept made by RutwikasZeb.</a:t>
            </a:r>
            <a:br>
              <a:rPr lang="en-CA" sz="1100" dirty="0">
                <a:solidFill>
                  <a:schemeClr val="bg1"/>
                </a:solidFill>
                <a:latin typeface="Segoe UI" panose="020B0502040204020203" pitchFamily="34" charset="0"/>
                <a:cs typeface="Segoe UI" panose="020B0502040204020203" pitchFamily="34" charset="0"/>
              </a:rPr>
            </a:br>
            <a:br>
              <a:rPr lang="en-CA" sz="1100" dirty="0">
                <a:solidFill>
                  <a:schemeClr val="bg1"/>
                </a:solidFill>
                <a:latin typeface="Segoe UI" panose="020B0502040204020203" pitchFamily="34" charset="0"/>
                <a:cs typeface="Segoe UI" panose="020B0502040204020203" pitchFamily="34" charset="0"/>
              </a:rPr>
            </a:br>
            <a:br>
              <a:rPr lang="en-CA" sz="1100" dirty="0">
                <a:solidFill>
                  <a:schemeClr val="bg1"/>
                </a:solidFill>
                <a:latin typeface="Segoe UI" panose="020B0502040204020203" pitchFamily="34" charset="0"/>
                <a:cs typeface="Segoe UI" panose="020B0502040204020203" pitchFamily="34" charset="0"/>
              </a:rPr>
            </a:br>
            <a:r>
              <a:rPr lang="en-CA" sz="1100" dirty="0">
                <a:solidFill>
                  <a:srgbClr val="00B0F0"/>
                </a:solidFill>
                <a:latin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rPr>
              <a:t>Microsoft Software Terms</a:t>
            </a:r>
            <a:br>
              <a:rPr lang="en-CA" sz="1100" dirty="0">
                <a:solidFill>
                  <a:srgbClr val="00B0F0"/>
                </a:solidFill>
                <a:latin typeface="Segoe UI" panose="020B0502040204020203" pitchFamily="34" charset="0"/>
                <a:cs typeface="Segoe UI" panose="020B0502040204020203" pitchFamily="34" charset="0"/>
              </a:rPr>
            </a:br>
            <a:br>
              <a:rPr lang="en-CA" sz="1100" dirty="0">
                <a:solidFill>
                  <a:srgbClr val="00B0F0"/>
                </a:solidFill>
                <a:latin typeface="Segoe UI" panose="020B0502040204020203" pitchFamily="34" charset="0"/>
                <a:cs typeface="Segoe UI" panose="020B0502040204020203" pitchFamily="34" charset="0"/>
              </a:rPr>
            </a:br>
            <a:r>
              <a:rPr lang="en-CA" sz="1100" dirty="0">
                <a:solidFill>
                  <a:schemeClr val="bg1"/>
                </a:solidFill>
                <a:latin typeface="Segoe UI" panose="020B0502040204020203" pitchFamily="34" charset="0"/>
                <a:cs typeface="Segoe UI" panose="020B0502040204020203" pitchFamily="34" charset="0"/>
              </a:rPr>
              <a:t>Registered to:</a:t>
            </a:r>
          </a:p>
          <a:p>
            <a:r>
              <a:rPr lang="en-CA" sz="1100" dirty="0">
                <a:solidFill>
                  <a:schemeClr val="bg1"/>
                </a:solidFill>
                <a:latin typeface="Segoe UI" panose="020B0502040204020203" pitchFamily="34" charset="0"/>
                <a:cs typeface="Segoe UI" panose="020B0502040204020203" pitchFamily="34" charset="0"/>
              </a:rPr>
              <a:t>RutwikasZeb</a:t>
            </a:r>
          </a:p>
          <a:p>
            <a:r>
              <a:rPr lang="en-CA" sz="1100" dirty="0">
                <a:solidFill>
                  <a:schemeClr val="bg1"/>
                </a:solidFill>
                <a:latin typeface="Segoe UI" panose="020B0502040204020203" pitchFamily="34" charset="0"/>
                <a:cs typeface="Segoe UI" panose="020B0502040204020203" pitchFamily="34" charset="0"/>
              </a:rPr>
              <a:t>Zeb-PC</a:t>
            </a:r>
            <a:endParaRPr lang="en-US" sz="1100" dirty="0">
              <a:solidFill>
                <a:srgbClr val="00B0F0"/>
              </a:solidFill>
              <a:latin typeface="Segoe UI" panose="020B0502040204020203" pitchFamily="34" charset="0"/>
              <a:cs typeface="Segoe UI" panose="020B0502040204020203" pitchFamily="34" charset="0"/>
            </a:endParaRPr>
          </a:p>
        </p:txBody>
      </p:sp>
      <p:sp>
        <p:nvSpPr>
          <p:cNvPr id="18" name="Rectangle: Rounded Corners 17">
            <a:hlinkClick r:id="" action="ppaction://hlinkshowjump?jump=nextslide"/>
            <a:extLst>
              <a:ext uri="{FF2B5EF4-FFF2-40B4-BE49-F238E27FC236}">
                <a16:creationId xmlns:a16="http://schemas.microsoft.com/office/drawing/2014/main" id="{BB8CC698-1FB5-AD90-1A97-0BD71C7783AA}"/>
              </a:ext>
            </a:extLst>
          </p:cNvPr>
          <p:cNvSpPr/>
          <p:nvPr/>
        </p:nvSpPr>
        <p:spPr>
          <a:xfrm>
            <a:off x="4843726" y="5180405"/>
            <a:ext cx="649818" cy="271123"/>
          </a:xfrm>
          <a:prstGeom prst="roundRect">
            <a:avLst>
              <a:gd name="adj" fmla="val 20053"/>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Tree>
    <p:extLst>
      <p:ext uri="{BB962C8B-B14F-4D97-AF65-F5344CB8AC3E}">
        <p14:creationId xmlns:p14="http://schemas.microsoft.com/office/powerpoint/2010/main" val="2491160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35B5A7A-BBA9-EBA4-0D75-AF9BEE827F99}"/>
              </a:ext>
            </a:extLst>
          </p:cNvPr>
          <p:cNvSpPr/>
          <p:nvPr/>
        </p:nvSpPr>
        <p:spPr>
          <a:xfrm>
            <a:off x="3229897" y="6125029"/>
            <a:ext cx="5560142" cy="580572"/>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cycle Bin Icon at Vectorified.com | Collection of Recycle Bin Icon ...">
            <a:extLst>
              <a:ext uri="{FF2B5EF4-FFF2-40B4-BE49-F238E27FC236}">
                <a16:creationId xmlns:a16="http://schemas.microsoft.com/office/drawing/2014/main" id="{089F0894-B84E-1100-A8C5-E07AC03FFC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0"/>
            <a:ext cx="624114" cy="6241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8F3DE9-0608-5B57-48A6-F78CAC07A7C0}"/>
              </a:ext>
            </a:extLst>
          </p:cNvPr>
          <p:cNvSpPr txBox="1"/>
          <p:nvPr/>
        </p:nvSpPr>
        <p:spPr>
          <a:xfrm>
            <a:off x="0" y="560614"/>
            <a:ext cx="669925" cy="200055"/>
          </a:xfrm>
          <a:prstGeom prst="rect">
            <a:avLst/>
          </a:prstGeom>
          <a:noFill/>
        </p:spPr>
        <p:txBody>
          <a:bodyPr wrap="square" rtlCol="0">
            <a:spAutoFit/>
          </a:bodyPr>
          <a:lstStyle/>
          <a:p>
            <a:r>
              <a:rPr lang="en-CA" sz="700" dirty="0">
                <a:solidFill>
                  <a:schemeClr val="bg1"/>
                </a:solidFill>
              </a:rPr>
              <a:t>Recycle Bin</a:t>
            </a:r>
            <a:endParaRPr lang="en-US" sz="700" dirty="0">
              <a:solidFill>
                <a:schemeClr val="bg1"/>
              </a:solidFill>
            </a:endParaRPr>
          </a:p>
        </p:txBody>
      </p:sp>
      <p:pic>
        <p:nvPicPr>
          <p:cNvPr id="12" name="Picture 11" descr="A logo of a company&#10;&#10;Description automatically generated">
            <a:hlinkClick r:id="" action="ppaction://hlinkshowjump?jump=nextslide"/>
            <a:extLst>
              <a:ext uri="{FF2B5EF4-FFF2-40B4-BE49-F238E27FC236}">
                <a16:creationId xmlns:a16="http://schemas.microsoft.com/office/drawing/2014/main" id="{346CDE69-5B0F-A698-1C7C-E0FBFD17085B}"/>
              </a:ext>
            </a:extLst>
          </p:cNvPr>
          <p:cNvPicPr>
            <a:picLocks noChangeAspect="1"/>
          </p:cNvPicPr>
          <p:nvPr/>
        </p:nvPicPr>
        <p:blipFill>
          <a:blip r:embed="rId5"/>
          <a:stretch>
            <a:fillRect/>
          </a:stretch>
        </p:blipFill>
        <p:spPr>
          <a:xfrm>
            <a:off x="3274740" y="6246495"/>
            <a:ext cx="317560" cy="332097"/>
          </a:xfrm>
          <a:prstGeom prst="rect">
            <a:avLst/>
          </a:prstGeom>
        </p:spPr>
      </p:pic>
      <p:pic>
        <p:nvPicPr>
          <p:cNvPr id="1028" name="Picture 4" descr="Microsoft Edge - Wikipedia">
            <a:extLst>
              <a:ext uri="{FF2B5EF4-FFF2-40B4-BE49-F238E27FC236}">
                <a16:creationId xmlns:a16="http://schemas.microsoft.com/office/drawing/2014/main" id="{32812853-A94D-6672-EE26-578C2196868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19" b="98312" l="2321" r="97679">
                        <a14:foregroundMark x1="9072" y1="23418" x2="6540" y2="30169"/>
                        <a14:foregroundMark x1="2321" y1="62236" x2="2954" y2="56118"/>
                        <a14:foregroundMark x1="2954" y1="55485" x2="2321" y2="52954"/>
                        <a14:foregroundMark x1="13713" y1="25105" x2="36920" y2="17722"/>
                        <a14:foregroundMark x1="36920" y1="17722" x2="59916" y2="24473"/>
                        <a14:foregroundMark x1="59916" y1="24473" x2="64346" y2="26793"/>
                        <a14:foregroundMark x1="33333" y1="51266" x2="32700" y2="63713"/>
                        <a14:foregroundMark x1="32700" y1="63713" x2="39030" y2="75105"/>
                        <a14:foregroundMark x1="39030" y1="75105" x2="68987" y2="84388"/>
                        <a14:foregroundMark x1="68987" y1="84388" x2="79958" y2="82278"/>
                        <a14:foregroundMark x1="79958" y1="82278" x2="84177" y2="79747"/>
                        <a14:foregroundMark x1="34599" y1="94304" x2="45781" y2="97257"/>
                        <a14:foregroundMark x1="45781" y1="97257" x2="57595" y2="96203"/>
                        <a14:foregroundMark x1="57595" y1="96203" x2="69409" y2="91350"/>
                        <a14:foregroundMark x1="47890" y1="98945" x2="55907" y2="99156"/>
                        <a14:foregroundMark x1="89662" y1="18354" x2="94937" y2="33122"/>
                        <a14:foregroundMark x1="94937" y1="33122" x2="95570" y2="47890"/>
                        <a14:foregroundMark x1="95570" y1="47890" x2="90084" y2="58650"/>
                        <a14:foregroundMark x1="90084" y1="58650" x2="88397" y2="59283"/>
                        <a14:foregroundMark x1="91772" y1="28692" x2="92827" y2="46414"/>
                        <a14:foregroundMark x1="92827" y1="46414" x2="90295" y2="52532"/>
                        <a14:foregroundMark x1="95570" y1="27637" x2="97890" y2="51266"/>
                        <a14:foregroundMark x1="97890" y1="51266" x2="95148" y2="56118"/>
                        <a14:foregroundMark x1="23418" y1="10127" x2="59916" y2="4219"/>
                        <a14:foregroundMark x1="59916" y1="4219" x2="77426" y2="10127"/>
                      </a14:backgroundRemoval>
                    </a14:imgEffect>
                  </a14:imgLayer>
                </a14:imgProps>
              </a:ext>
              <a:ext uri="{28A0092B-C50C-407E-A947-70E740481C1C}">
                <a14:useLocalDpi xmlns:a14="http://schemas.microsoft.com/office/drawing/2010/main" val="0"/>
              </a:ext>
            </a:extLst>
          </a:blip>
          <a:srcRect/>
          <a:stretch>
            <a:fillRect/>
          </a:stretch>
        </p:blipFill>
        <p:spPr bwMode="auto">
          <a:xfrm>
            <a:off x="3661053" y="6246495"/>
            <a:ext cx="332097" cy="332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11 Store Icon">
            <a:extLst>
              <a:ext uri="{FF2B5EF4-FFF2-40B4-BE49-F238E27FC236}">
                <a16:creationId xmlns:a16="http://schemas.microsoft.com/office/drawing/2014/main" id="{EE0BE534-5D3E-6135-3AD5-CA1503B8A13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93150" y="6185295"/>
            <a:ext cx="454496" cy="45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mountains with a white circle in the background&#10;&#10;Description automatically generated">
            <a:extLst>
              <a:ext uri="{FF2B5EF4-FFF2-40B4-BE49-F238E27FC236}">
                <a16:creationId xmlns:a16="http://schemas.microsoft.com/office/drawing/2014/main" id="{C7DA9294-D8E2-1DA8-C89B-227B7FEBCDF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26" b="89826" l="10000" r="92250">
                        <a14:foregroundMark x1="67750" y1="28536" x2="60000" y2="23325"/>
                        <a14:foregroundMark x1="73750" y1="26303" x2="55750" y2="38213"/>
                        <a14:foregroundMark x1="55750" y1="38213" x2="58000" y2="22829"/>
                        <a14:foregroundMark x1="58000" y1="22829" x2="73750" y2="21092"/>
                        <a14:foregroundMark x1="73750" y1="21092" x2="61000" y2="36476"/>
                        <a14:foregroundMark x1="61000" y1="36476" x2="59250" y2="26303"/>
                        <a14:foregroundMark x1="73000" y1="12407" x2="34500" y2="27792"/>
                        <a14:foregroundMark x1="34500" y1="27792" x2="23750" y2="36228"/>
                        <a14:foregroundMark x1="23750" y1="36228" x2="23750" y2="36228"/>
                        <a14:foregroundMark x1="68750" y1="10422" x2="13000" y2="20099"/>
                        <a14:foregroundMark x1="13000" y1="20099" x2="13000" y2="53350"/>
                        <a14:foregroundMark x1="45000" y1="9926" x2="18250" y2="12159"/>
                        <a14:foregroundMark x1="18250" y1="12159" x2="11250" y2="21588"/>
                        <a14:foregroundMark x1="85250" y1="65261" x2="92250" y2="47146"/>
                        <a14:foregroundMark x1="92250" y1="47146" x2="89750" y2="43424"/>
                        <a14:foregroundMark x1="69000" y1="71464" x2="30750" y2="83871"/>
                        <a14:foregroundMark x1="30750" y1="83871" x2="30250" y2="83871"/>
                        <a14:foregroundMark x1="42750" y1="89082" x2="75000" y2="88337"/>
                        <a14:foregroundMark x1="75000" y1="88337" x2="75000" y2="88337"/>
                      </a14:backgroundRemoval>
                    </a14:imgEffect>
                  </a14:imgLayer>
                </a14:imgProps>
              </a:ext>
              <a:ext uri="{28A0092B-C50C-407E-A947-70E740481C1C}">
                <a14:useLocalDpi xmlns:a14="http://schemas.microsoft.com/office/drawing/2010/main" val="0"/>
              </a:ext>
            </a:extLst>
          </a:blip>
          <a:stretch>
            <a:fillRect/>
          </a:stretch>
        </p:blipFill>
        <p:spPr>
          <a:xfrm>
            <a:off x="4425011" y="6221200"/>
            <a:ext cx="354732" cy="357392"/>
          </a:xfrm>
          <a:prstGeom prst="rect">
            <a:avLst/>
          </a:prstGeom>
        </p:spPr>
      </p:pic>
      <p:pic>
        <p:nvPicPr>
          <p:cNvPr id="5" name="Graphic 4" descr="Caret Down with solid fill">
            <a:extLst>
              <a:ext uri="{FF2B5EF4-FFF2-40B4-BE49-F238E27FC236}">
                <a16:creationId xmlns:a16="http://schemas.microsoft.com/office/drawing/2014/main" id="{AA7A8F48-9879-6DFB-7680-A61B05F931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655" y="6344424"/>
            <a:ext cx="153988" cy="153988"/>
          </a:xfrm>
          <a:prstGeom prst="rect">
            <a:avLst/>
          </a:prstGeom>
        </p:spPr>
      </p:pic>
      <p:pic>
        <p:nvPicPr>
          <p:cNvPr id="7" name="Graphic 6" descr="Wireless with solid fill">
            <a:extLst>
              <a:ext uri="{FF2B5EF4-FFF2-40B4-BE49-F238E27FC236}">
                <a16:creationId xmlns:a16="http://schemas.microsoft.com/office/drawing/2014/main" id="{96D8E9AB-747F-F116-69F8-6789799E1B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40343" y="6363928"/>
            <a:ext cx="121388" cy="121388"/>
          </a:xfrm>
          <a:prstGeom prst="rect">
            <a:avLst/>
          </a:prstGeom>
        </p:spPr>
      </p:pic>
      <p:pic>
        <p:nvPicPr>
          <p:cNvPr id="10" name="Graphic 9" descr="Volume with solid fill">
            <a:extLst>
              <a:ext uri="{FF2B5EF4-FFF2-40B4-BE49-F238E27FC236}">
                <a16:creationId xmlns:a16="http://schemas.microsoft.com/office/drawing/2014/main" id="{6839EFF4-92FB-14DF-0E3A-6D0787B096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61731" y="6357522"/>
            <a:ext cx="127794" cy="127794"/>
          </a:xfrm>
          <a:prstGeom prst="rect">
            <a:avLst/>
          </a:prstGeom>
        </p:spPr>
      </p:pic>
      <p:sp>
        <p:nvSpPr>
          <p:cNvPr id="11" name="TextBox 10">
            <a:extLst>
              <a:ext uri="{FF2B5EF4-FFF2-40B4-BE49-F238E27FC236}">
                <a16:creationId xmlns:a16="http://schemas.microsoft.com/office/drawing/2014/main" id="{D11420A1-F8AE-49F2-DBD3-C672E69EF5F9}"/>
              </a:ext>
            </a:extLst>
          </p:cNvPr>
          <p:cNvSpPr txBox="1"/>
          <p:nvPr/>
        </p:nvSpPr>
        <p:spPr>
          <a:xfrm>
            <a:off x="8225628" y="6267530"/>
            <a:ext cx="564411" cy="307777"/>
          </a:xfrm>
          <a:prstGeom prst="rect">
            <a:avLst/>
          </a:prstGeom>
          <a:noFill/>
        </p:spPr>
        <p:txBody>
          <a:bodyPr wrap="square" rtlCol="0">
            <a:spAutoFit/>
          </a:bodyPr>
          <a:lstStyle/>
          <a:p>
            <a:r>
              <a:rPr lang="en-CA" sz="700" dirty="0">
                <a:solidFill>
                  <a:schemeClr val="bg1"/>
                </a:solidFill>
                <a:latin typeface="Segoe UI" panose="020B0502040204020203" pitchFamily="34" charset="0"/>
                <a:cs typeface="Segoe UI" panose="020B0502040204020203" pitchFamily="34" charset="0"/>
              </a:rPr>
              <a:t>3:17pm</a:t>
            </a:r>
            <a:br>
              <a:rPr lang="en-CA" sz="700" dirty="0">
                <a:solidFill>
                  <a:schemeClr val="bg1"/>
                </a:solidFill>
                <a:latin typeface="Segoe UI" panose="020B0502040204020203" pitchFamily="34" charset="0"/>
                <a:cs typeface="Segoe UI" panose="020B0502040204020203" pitchFamily="34" charset="0"/>
              </a:rPr>
            </a:br>
            <a:r>
              <a:rPr lang="en-CA" sz="700" dirty="0">
                <a:solidFill>
                  <a:schemeClr val="bg1"/>
                </a:solidFill>
                <a:latin typeface="Segoe UI" panose="020B0502040204020203" pitchFamily="34" charset="0"/>
                <a:cs typeface="Segoe UI" panose="020B0502040204020203" pitchFamily="34" charset="0"/>
              </a:rPr>
              <a:t>5/4/2024</a:t>
            </a:r>
            <a:endParaRPr lang="en-US" sz="7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443081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35B5A7A-BBA9-EBA4-0D75-AF9BEE827F99}"/>
              </a:ext>
            </a:extLst>
          </p:cNvPr>
          <p:cNvSpPr/>
          <p:nvPr/>
        </p:nvSpPr>
        <p:spPr>
          <a:xfrm>
            <a:off x="3229897" y="6125029"/>
            <a:ext cx="5560142" cy="580572"/>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cycle Bin Icon at Vectorified.com | Collection of Recycle Bin Icon ...">
            <a:extLst>
              <a:ext uri="{FF2B5EF4-FFF2-40B4-BE49-F238E27FC236}">
                <a16:creationId xmlns:a16="http://schemas.microsoft.com/office/drawing/2014/main" id="{089F0894-B84E-1100-A8C5-E07AC03FFC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0"/>
            <a:ext cx="624114" cy="6241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8F3DE9-0608-5B57-48A6-F78CAC07A7C0}"/>
              </a:ext>
            </a:extLst>
          </p:cNvPr>
          <p:cNvSpPr txBox="1"/>
          <p:nvPr/>
        </p:nvSpPr>
        <p:spPr>
          <a:xfrm>
            <a:off x="0" y="560614"/>
            <a:ext cx="669925" cy="200055"/>
          </a:xfrm>
          <a:prstGeom prst="rect">
            <a:avLst/>
          </a:prstGeom>
          <a:noFill/>
        </p:spPr>
        <p:txBody>
          <a:bodyPr wrap="square" rtlCol="0">
            <a:spAutoFit/>
          </a:bodyPr>
          <a:lstStyle/>
          <a:p>
            <a:r>
              <a:rPr lang="en-CA" sz="700" dirty="0">
                <a:solidFill>
                  <a:schemeClr val="bg1"/>
                </a:solidFill>
              </a:rPr>
              <a:t>Recycle Bin</a:t>
            </a:r>
            <a:endParaRPr lang="en-US" sz="700" dirty="0">
              <a:solidFill>
                <a:schemeClr val="bg1"/>
              </a:solidFill>
            </a:endParaRPr>
          </a:p>
        </p:txBody>
      </p:sp>
      <p:pic>
        <p:nvPicPr>
          <p:cNvPr id="12" name="Picture 11" descr="A logo of a company&#10;&#10;Description automatically generated">
            <a:hlinkClick r:id="" action="ppaction://hlinkshowjump?jump=nextslide"/>
            <a:extLst>
              <a:ext uri="{FF2B5EF4-FFF2-40B4-BE49-F238E27FC236}">
                <a16:creationId xmlns:a16="http://schemas.microsoft.com/office/drawing/2014/main" id="{346CDE69-5B0F-A698-1C7C-E0FBFD17085B}"/>
              </a:ext>
            </a:extLst>
          </p:cNvPr>
          <p:cNvPicPr>
            <a:picLocks noChangeAspect="1"/>
          </p:cNvPicPr>
          <p:nvPr/>
        </p:nvPicPr>
        <p:blipFill>
          <a:blip r:embed="rId5"/>
          <a:stretch>
            <a:fillRect/>
          </a:stretch>
        </p:blipFill>
        <p:spPr>
          <a:xfrm>
            <a:off x="3274740" y="6246495"/>
            <a:ext cx="317560" cy="332097"/>
          </a:xfrm>
          <a:prstGeom prst="rect">
            <a:avLst/>
          </a:prstGeom>
        </p:spPr>
      </p:pic>
      <p:pic>
        <p:nvPicPr>
          <p:cNvPr id="1028" name="Picture 4" descr="Microsoft Edge - Wikipedia">
            <a:extLst>
              <a:ext uri="{FF2B5EF4-FFF2-40B4-BE49-F238E27FC236}">
                <a16:creationId xmlns:a16="http://schemas.microsoft.com/office/drawing/2014/main" id="{32812853-A94D-6672-EE26-578C2196868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19" b="98312" l="2321" r="97679">
                        <a14:foregroundMark x1="9072" y1="23418" x2="6540" y2="30169"/>
                        <a14:foregroundMark x1="2321" y1="62236" x2="2954" y2="56118"/>
                        <a14:foregroundMark x1="2954" y1="55485" x2="2321" y2="52954"/>
                        <a14:foregroundMark x1="13713" y1="25105" x2="36920" y2="17722"/>
                        <a14:foregroundMark x1="36920" y1="17722" x2="59916" y2="24473"/>
                        <a14:foregroundMark x1="59916" y1="24473" x2="64346" y2="26793"/>
                        <a14:foregroundMark x1="33333" y1="51266" x2="32700" y2="63713"/>
                        <a14:foregroundMark x1="32700" y1="63713" x2="39030" y2="75105"/>
                        <a14:foregroundMark x1="39030" y1="75105" x2="68987" y2="84388"/>
                        <a14:foregroundMark x1="68987" y1="84388" x2="79958" y2="82278"/>
                        <a14:foregroundMark x1="79958" y1="82278" x2="84177" y2="79747"/>
                        <a14:foregroundMark x1="34599" y1="94304" x2="45781" y2="97257"/>
                        <a14:foregroundMark x1="45781" y1="97257" x2="57595" y2="96203"/>
                        <a14:foregroundMark x1="57595" y1="96203" x2="69409" y2="91350"/>
                        <a14:foregroundMark x1="47890" y1="98945" x2="55907" y2="99156"/>
                        <a14:foregroundMark x1="89662" y1="18354" x2="94937" y2="33122"/>
                        <a14:foregroundMark x1="94937" y1="33122" x2="95570" y2="47890"/>
                        <a14:foregroundMark x1="95570" y1="47890" x2="90084" y2="58650"/>
                        <a14:foregroundMark x1="90084" y1="58650" x2="88397" y2="59283"/>
                        <a14:foregroundMark x1="91772" y1="28692" x2="92827" y2="46414"/>
                        <a14:foregroundMark x1="92827" y1="46414" x2="90295" y2="52532"/>
                        <a14:foregroundMark x1="95570" y1="27637" x2="97890" y2="51266"/>
                        <a14:foregroundMark x1="97890" y1="51266" x2="95148" y2="56118"/>
                        <a14:foregroundMark x1="23418" y1="10127" x2="59916" y2="4219"/>
                        <a14:foregroundMark x1="59916" y1="4219" x2="77426" y2="10127"/>
                      </a14:backgroundRemoval>
                    </a14:imgEffect>
                  </a14:imgLayer>
                </a14:imgProps>
              </a:ext>
              <a:ext uri="{28A0092B-C50C-407E-A947-70E740481C1C}">
                <a14:useLocalDpi xmlns:a14="http://schemas.microsoft.com/office/drawing/2010/main" val="0"/>
              </a:ext>
            </a:extLst>
          </a:blip>
          <a:srcRect/>
          <a:stretch>
            <a:fillRect/>
          </a:stretch>
        </p:blipFill>
        <p:spPr bwMode="auto">
          <a:xfrm>
            <a:off x="3661053" y="6246495"/>
            <a:ext cx="332097" cy="332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11 Store Icon">
            <a:extLst>
              <a:ext uri="{FF2B5EF4-FFF2-40B4-BE49-F238E27FC236}">
                <a16:creationId xmlns:a16="http://schemas.microsoft.com/office/drawing/2014/main" id="{EE0BE534-5D3E-6135-3AD5-CA1503B8A13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93150" y="6185295"/>
            <a:ext cx="454496" cy="45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mountains with a white circle in the background&#10;&#10;Description automatically generated">
            <a:extLst>
              <a:ext uri="{FF2B5EF4-FFF2-40B4-BE49-F238E27FC236}">
                <a16:creationId xmlns:a16="http://schemas.microsoft.com/office/drawing/2014/main" id="{C7DA9294-D8E2-1DA8-C89B-227B7FEBCDF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26" b="89826" l="10000" r="92250">
                        <a14:foregroundMark x1="67750" y1="28536" x2="60000" y2="23325"/>
                        <a14:foregroundMark x1="73750" y1="26303" x2="55750" y2="38213"/>
                        <a14:foregroundMark x1="55750" y1="38213" x2="58000" y2="22829"/>
                        <a14:foregroundMark x1="58000" y1="22829" x2="73750" y2="21092"/>
                        <a14:foregroundMark x1="73750" y1="21092" x2="61000" y2="36476"/>
                        <a14:foregroundMark x1="61000" y1="36476" x2="59250" y2="26303"/>
                        <a14:foregroundMark x1="73000" y1="12407" x2="34500" y2="27792"/>
                        <a14:foregroundMark x1="34500" y1="27792" x2="23750" y2="36228"/>
                        <a14:foregroundMark x1="23750" y1="36228" x2="23750" y2="36228"/>
                        <a14:foregroundMark x1="68750" y1="10422" x2="13000" y2="20099"/>
                        <a14:foregroundMark x1="13000" y1="20099" x2="13000" y2="53350"/>
                        <a14:foregroundMark x1="45000" y1="9926" x2="18250" y2="12159"/>
                        <a14:foregroundMark x1="18250" y1="12159" x2="11250" y2="21588"/>
                        <a14:foregroundMark x1="85250" y1="65261" x2="92250" y2="47146"/>
                        <a14:foregroundMark x1="92250" y1="47146" x2="89750" y2="43424"/>
                        <a14:foregroundMark x1="69000" y1="71464" x2="30750" y2="83871"/>
                        <a14:foregroundMark x1="30750" y1="83871" x2="30250" y2="83871"/>
                        <a14:foregroundMark x1="42750" y1="89082" x2="75000" y2="88337"/>
                        <a14:foregroundMark x1="75000" y1="88337" x2="75000" y2="88337"/>
                      </a14:backgroundRemoval>
                    </a14:imgEffect>
                  </a14:imgLayer>
                </a14:imgProps>
              </a:ext>
              <a:ext uri="{28A0092B-C50C-407E-A947-70E740481C1C}">
                <a14:useLocalDpi xmlns:a14="http://schemas.microsoft.com/office/drawing/2010/main" val="0"/>
              </a:ext>
            </a:extLst>
          </a:blip>
          <a:stretch>
            <a:fillRect/>
          </a:stretch>
        </p:blipFill>
        <p:spPr>
          <a:xfrm>
            <a:off x="4425011" y="6221200"/>
            <a:ext cx="354732" cy="357392"/>
          </a:xfrm>
          <a:prstGeom prst="rect">
            <a:avLst/>
          </a:prstGeom>
        </p:spPr>
      </p:pic>
      <p:pic>
        <p:nvPicPr>
          <p:cNvPr id="5" name="Graphic 4" descr="Caret Down with solid fill">
            <a:extLst>
              <a:ext uri="{FF2B5EF4-FFF2-40B4-BE49-F238E27FC236}">
                <a16:creationId xmlns:a16="http://schemas.microsoft.com/office/drawing/2014/main" id="{AA7A8F48-9879-6DFB-7680-A61B05F931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655" y="6344424"/>
            <a:ext cx="153988" cy="153988"/>
          </a:xfrm>
          <a:prstGeom prst="rect">
            <a:avLst/>
          </a:prstGeom>
        </p:spPr>
      </p:pic>
      <p:pic>
        <p:nvPicPr>
          <p:cNvPr id="7" name="Graphic 6" descr="Wireless with solid fill">
            <a:extLst>
              <a:ext uri="{FF2B5EF4-FFF2-40B4-BE49-F238E27FC236}">
                <a16:creationId xmlns:a16="http://schemas.microsoft.com/office/drawing/2014/main" id="{96D8E9AB-747F-F116-69F8-6789799E1B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40343" y="6363928"/>
            <a:ext cx="121388" cy="121388"/>
          </a:xfrm>
          <a:prstGeom prst="rect">
            <a:avLst/>
          </a:prstGeom>
        </p:spPr>
      </p:pic>
      <p:pic>
        <p:nvPicPr>
          <p:cNvPr id="10" name="Graphic 9" descr="Volume with solid fill">
            <a:extLst>
              <a:ext uri="{FF2B5EF4-FFF2-40B4-BE49-F238E27FC236}">
                <a16:creationId xmlns:a16="http://schemas.microsoft.com/office/drawing/2014/main" id="{6839EFF4-92FB-14DF-0E3A-6D0787B096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61731" y="6357522"/>
            <a:ext cx="127794" cy="127794"/>
          </a:xfrm>
          <a:prstGeom prst="rect">
            <a:avLst/>
          </a:prstGeom>
        </p:spPr>
      </p:pic>
      <p:sp>
        <p:nvSpPr>
          <p:cNvPr id="11" name="TextBox 10">
            <a:extLst>
              <a:ext uri="{FF2B5EF4-FFF2-40B4-BE49-F238E27FC236}">
                <a16:creationId xmlns:a16="http://schemas.microsoft.com/office/drawing/2014/main" id="{D11420A1-F8AE-49F2-DBD3-C672E69EF5F9}"/>
              </a:ext>
            </a:extLst>
          </p:cNvPr>
          <p:cNvSpPr txBox="1"/>
          <p:nvPr/>
        </p:nvSpPr>
        <p:spPr>
          <a:xfrm>
            <a:off x="8225628" y="6267530"/>
            <a:ext cx="564411" cy="307777"/>
          </a:xfrm>
          <a:prstGeom prst="rect">
            <a:avLst/>
          </a:prstGeom>
          <a:noFill/>
        </p:spPr>
        <p:txBody>
          <a:bodyPr wrap="square" rtlCol="0">
            <a:spAutoFit/>
          </a:bodyPr>
          <a:lstStyle/>
          <a:p>
            <a:r>
              <a:rPr lang="en-CA" sz="700" dirty="0">
                <a:solidFill>
                  <a:schemeClr val="bg1"/>
                </a:solidFill>
                <a:latin typeface="Segoe UI" panose="020B0502040204020203" pitchFamily="34" charset="0"/>
                <a:cs typeface="Segoe UI" panose="020B0502040204020203" pitchFamily="34" charset="0"/>
              </a:rPr>
              <a:t>3:17pm</a:t>
            </a:r>
            <a:br>
              <a:rPr lang="en-CA" sz="700" dirty="0">
                <a:solidFill>
                  <a:schemeClr val="bg1"/>
                </a:solidFill>
                <a:latin typeface="Segoe UI" panose="020B0502040204020203" pitchFamily="34" charset="0"/>
                <a:cs typeface="Segoe UI" panose="020B0502040204020203" pitchFamily="34" charset="0"/>
              </a:rPr>
            </a:br>
            <a:r>
              <a:rPr lang="en-CA" sz="700" dirty="0">
                <a:solidFill>
                  <a:schemeClr val="bg1"/>
                </a:solidFill>
                <a:latin typeface="Segoe UI" panose="020B0502040204020203" pitchFamily="34" charset="0"/>
                <a:cs typeface="Segoe UI" panose="020B0502040204020203" pitchFamily="34" charset="0"/>
              </a:rPr>
              <a:t>5/4/2024</a:t>
            </a:r>
            <a:endParaRPr lang="en-US" sz="700" dirty="0">
              <a:solidFill>
                <a:schemeClr val="bg1"/>
              </a:solidFill>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8B71554E-63E0-ED51-1055-C9BD521B735D}"/>
              </a:ext>
            </a:extLst>
          </p:cNvPr>
          <p:cNvSpPr>
            <a:spLocks noGrp="1" noRot="1" noMove="1" noResize="1" noEditPoints="1" noAdjustHandles="1" noChangeArrowheads="1" noChangeShapeType="1"/>
          </p:cNvSpPr>
          <p:nvPr/>
        </p:nvSpPr>
        <p:spPr>
          <a:xfrm>
            <a:off x="3154303" y="1364343"/>
            <a:ext cx="4902340" cy="4711255"/>
          </a:xfrm>
          <a:prstGeom prst="roundRect">
            <a:avLst>
              <a:gd name="adj" fmla="val 5571"/>
            </a:avLst>
          </a:prstGeom>
          <a:solidFill>
            <a:schemeClr val="tx1"/>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green square with a logo">
            <a:extLst>
              <a:ext uri="{FF2B5EF4-FFF2-40B4-BE49-F238E27FC236}">
                <a16:creationId xmlns:a16="http://schemas.microsoft.com/office/drawing/2014/main" id="{7200EFAD-63C6-91BC-D95A-38D2F56B2F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74740" y="5513620"/>
            <a:ext cx="484400" cy="484400"/>
          </a:xfrm>
          <a:prstGeom prst="rect">
            <a:avLst/>
          </a:prstGeom>
        </p:spPr>
      </p:pic>
      <p:sp>
        <p:nvSpPr>
          <p:cNvPr id="14" name="TextBox 13">
            <a:extLst>
              <a:ext uri="{FF2B5EF4-FFF2-40B4-BE49-F238E27FC236}">
                <a16:creationId xmlns:a16="http://schemas.microsoft.com/office/drawing/2014/main" id="{05762E87-9C99-25AB-8383-2EF1DC85DACF}"/>
              </a:ext>
            </a:extLst>
          </p:cNvPr>
          <p:cNvSpPr txBox="1"/>
          <p:nvPr/>
        </p:nvSpPr>
        <p:spPr>
          <a:xfrm>
            <a:off x="3759140" y="5569744"/>
            <a:ext cx="1596291" cy="369332"/>
          </a:xfrm>
          <a:prstGeom prst="rect">
            <a:avLst/>
          </a:prstGeom>
          <a:noFill/>
        </p:spPr>
        <p:txBody>
          <a:bodyPr wrap="square" rtlCol="0">
            <a:spAutoFit/>
          </a:bodyPr>
          <a:lstStyle/>
          <a:p>
            <a:r>
              <a:rPr lang="en-CA" dirty="0">
                <a:solidFill>
                  <a:schemeClr val="bg1"/>
                </a:solidFill>
                <a:latin typeface="Segoe UI" panose="020B0502040204020203" pitchFamily="34" charset="0"/>
                <a:cs typeface="Segoe UI" panose="020B0502040204020203" pitchFamily="34" charset="0"/>
              </a:rPr>
              <a:t>RutwikasZeb</a:t>
            </a:r>
            <a:endParaRPr lang="en-US" dirty="0">
              <a:solidFill>
                <a:schemeClr val="bg1"/>
              </a:solidFill>
              <a:latin typeface="Segoe UI" panose="020B0502040204020203" pitchFamily="34" charset="0"/>
              <a:cs typeface="Segoe UI" panose="020B0502040204020203" pitchFamily="34" charset="0"/>
            </a:endParaRPr>
          </a:p>
        </p:txBody>
      </p:sp>
      <p:pic>
        <p:nvPicPr>
          <p:cNvPr id="16" name="Graphic 15" descr="Power with solid fill">
            <a:hlinkClick r:id="" action="ppaction://hlinkshowjump?jump=nextslide"/>
            <a:extLst>
              <a:ext uri="{FF2B5EF4-FFF2-40B4-BE49-F238E27FC236}">
                <a16:creationId xmlns:a16="http://schemas.microsoft.com/office/drawing/2014/main" id="{EE476E35-7649-FD63-2EF7-CF2B9055A7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08267" y="5657216"/>
            <a:ext cx="194388" cy="194388"/>
          </a:xfrm>
          <a:prstGeom prst="rect">
            <a:avLst/>
          </a:prstGeom>
        </p:spPr>
      </p:pic>
      <p:sp>
        <p:nvSpPr>
          <p:cNvPr id="17" name="Rectangle: Rounded Corners 16">
            <a:hlinkClick r:id="" action="ppaction://hlinkshowjump?jump=nextslide"/>
            <a:extLst>
              <a:ext uri="{FF2B5EF4-FFF2-40B4-BE49-F238E27FC236}">
                <a16:creationId xmlns:a16="http://schemas.microsoft.com/office/drawing/2014/main" id="{38ED085E-47C2-9557-E6C0-204B2F089879}"/>
              </a:ext>
            </a:extLst>
          </p:cNvPr>
          <p:cNvSpPr>
            <a:spLocks noGrp="1" noRot="1" noMove="1" noResize="1" noEditPoints="1" noAdjustHandles="1" noChangeArrowheads="1" noChangeShapeType="1"/>
          </p:cNvSpPr>
          <p:nvPr/>
        </p:nvSpPr>
        <p:spPr>
          <a:xfrm>
            <a:off x="3274740" y="1536700"/>
            <a:ext cx="4627915" cy="369332"/>
          </a:xfrm>
          <a:prstGeom prst="round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500" dirty="0">
                <a:latin typeface="Segoe UI" panose="020B0502040204020203" pitchFamily="34" charset="0"/>
                <a:cs typeface="Segoe UI" panose="020B0502040204020203" pitchFamily="34" charset="0"/>
              </a:rPr>
              <a:t>Search for programs and files</a:t>
            </a:r>
            <a:endParaRPr lang="en-US" sz="1500" dirty="0">
              <a:latin typeface="Segoe UI" panose="020B0502040204020203" pitchFamily="34" charset="0"/>
              <a:cs typeface="Segoe UI" panose="020B0502040204020203" pitchFamily="34" charset="0"/>
            </a:endParaRPr>
          </a:p>
        </p:txBody>
      </p:sp>
      <p:pic>
        <p:nvPicPr>
          <p:cNvPr id="19" name="Graphic 18" descr="Magnifying glass with solid fill">
            <a:extLst>
              <a:ext uri="{FF2B5EF4-FFF2-40B4-BE49-F238E27FC236}">
                <a16:creationId xmlns:a16="http://schemas.microsoft.com/office/drawing/2014/main" id="{D329DAFF-5812-129D-F4D5-7E8A11FCC986}"/>
              </a:ext>
            </a:extLst>
          </p:cNvPr>
          <p:cNvPicPr>
            <a:picLocks noGrp="1" noRot="1" noChangeAspect="1" noMove="1" noResize="1" noEditPoints="1" noAdjustHandles="1" noChangeArrowheads="1" noChangeShapeType="1" noCrop="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339584" y="1560631"/>
            <a:ext cx="321469" cy="321469"/>
          </a:xfrm>
          <a:prstGeom prst="rect">
            <a:avLst/>
          </a:prstGeom>
        </p:spPr>
      </p:pic>
      <p:sp>
        <p:nvSpPr>
          <p:cNvPr id="20" name="TextBox 19">
            <a:extLst>
              <a:ext uri="{FF2B5EF4-FFF2-40B4-BE49-F238E27FC236}">
                <a16:creationId xmlns:a16="http://schemas.microsoft.com/office/drawing/2014/main" id="{BC29FFEC-C13E-BCFE-B109-D837A2A6325C}"/>
              </a:ext>
            </a:extLst>
          </p:cNvPr>
          <p:cNvSpPr txBox="1"/>
          <p:nvPr/>
        </p:nvSpPr>
        <p:spPr>
          <a:xfrm>
            <a:off x="3274740" y="2080260"/>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Recommended Apps</a:t>
            </a:r>
            <a:endParaRPr lang="en-US" sz="1500"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44E5A4D9-98DE-1BE2-D909-80EDB1E31DF7}"/>
              </a:ext>
            </a:extLst>
          </p:cNvPr>
          <p:cNvSpPr txBox="1"/>
          <p:nvPr/>
        </p:nvSpPr>
        <p:spPr>
          <a:xfrm>
            <a:off x="3274740" y="4012474"/>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Recent Files</a:t>
            </a:r>
            <a:endParaRPr lang="en-US" sz="1500" dirty="0">
              <a:solidFill>
                <a:schemeClr val="bg1"/>
              </a:solidFill>
              <a:latin typeface="Segoe UI" panose="020B0502040204020203" pitchFamily="34" charset="0"/>
              <a:cs typeface="Segoe UI" panose="020B0502040204020203" pitchFamily="34" charset="0"/>
            </a:endParaRPr>
          </a:p>
        </p:txBody>
      </p:sp>
      <p:pic>
        <p:nvPicPr>
          <p:cNvPr id="25" name="Picture 24" descr="A white and red logo&#10;&#10;Description automatically generated">
            <a:extLst>
              <a:ext uri="{FF2B5EF4-FFF2-40B4-BE49-F238E27FC236}">
                <a16:creationId xmlns:a16="http://schemas.microsoft.com/office/drawing/2014/main" id="{9DFA2383-780D-3223-BB79-219AA30CFF53}"/>
              </a:ext>
            </a:extLst>
          </p:cNvPr>
          <p:cNvPicPr>
            <a:picLocks noGrp="1" noRot="1" noChangeAspect="1" noMove="1" noResize="1" noEditPoints="1" noAdjustHandles="1" noChangeArrowheads="1" noChangeShapeType="1" noCrop="1"/>
          </p:cNvPicPr>
          <p:nvPr/>
        </p:nvPicPr>
        <p:blipFill>
          <a:blip r:embed="rId23">
            <a:extLst>
              <a:ext uri="{28A0092B-C50C-407E-A947-70E740481C1C}">
                <a14:useLocalDpi xmlns:a14="http://schemas.microsoft.com/office/drawing/2010/main" val="0"/>
              </a:ext>
            </a:extLst>
          </a:blip>
          <a:stretch>
            <a:fillRect/>
          </a:stretch>
        </p:blipFill>
        <p:spPr>
          <a:xfrm>
            <a:off x="3321433" y="4413548"/>
            <a:ext cx="339620" cy="371531"/>
          </a:xfrm>
          <a:prstGeom prst="rect">
            <a:avLst/>
          </a:prstGeom>
        </p:spPr>
      </p:pic>
      <p:sp>
        <p:nvSpPr>
          <p:cNvPr id="26" name="TextBox 25">
            <a:extLst>
              <a:ext uri="{FF2B5EF4-FFF2-40B4-BE49-F238E27FC236}">
                <a16:creationId xmlns:a16="http://schemas.microsoft.com/office/drawing/2014/main" id="{1E4C50A7-132C-DE9E-90BC-72F337EE1926}"/>
              </a:ext>
            </a:extLst>
          </p:cNvPr>
          <p:cNvSpPr txBox="1"/>
          <p:nvPr/>
        </p:nvSpPr>
        <p:spPr>
          <a:xfrm>
            <a:off x="3631928" y="4437730"/>
            <a:ext cx="1635397"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Windows 7 24H2</a:t>
            </a:r>
            <a:endParaRPr lang="en-US" sz="1500" dirty="0">
              <a:solidFill>
                <a:schemeClr val="bg1"/>
              </a:solidFill>
              <a:latin typeface="Segoe UI" panose="020B0502040204020203" pitchFamily="34" charset="0"/>
              <a:cs typeface="Segoe UI" panose="020B0502040204020203" pitchFamily="34" charset="0"/>
            </a:endParaRPr>
          </a:p>
        </p:txBody>
      </p:sp>
      <p:pic>
        <p:nvPicPr>
          <p:cNvPr id="27" name="Picture 26" descr="A white and red logo&#10;&#10;Description automatically generated">
            <a:extLst>
              <a:ext uri="{FF2B5EF4-FFF2-40B4-BE49-F238E27FC236}">
                <a16:creationId xmlns:a16="http://schemas.microsoft.com/office/drawing/2014/main" id="{9F714264-77DB-A505-4838-662C1D1121D5}"/>
              </a:ext>
            </a:extLst>
          </p:cNvPr>
          <p:cNvPicPr/>
          <p:nvPr/>
        </p:nvPicPr>
        <p:blipFill>
          <a:blip r:embed="rId23">
            <a:extLst>
              <a:ext uri="{28A0092B-C50C-407E-A947-70E740481C1C}">
                <a14:useLocalDpi xmlns:a14="http://schemas.microsoft.com/office/drawing/2010/main" val="0"/>
              </a:ext>
            </a:extLst>
          </a:blip>
          <a:stretch>
            <a:fillRect/>
          </a:stretch>
        </p:blipFill>
        <p:spPr>
          <a:xfrm>
            <a:off x="3307970" y="4856618"/>
            <a:ext cx="339620" cy="371531"/>
          </a:xfrm>
          <a:prstGeom prst="rect">
            <a:avLst/>
          </a:prstGeom>
        </p:spPr>
      </p:pic>
      <p:sp>
        <p:nvSpPr>
          <p:cNvPr id="28" name="TextBox 27">
            <a:extLst>
              <a:ext uri="{FF2B5EF4-FFF2-40B4-BE49-F238E27FC236}">
                <a16:creationId xmlns:a16="http://schemas.microsoft.com/office/drawing/2014/main" id="{3E7B2315-E6A9-D10B-2040-692CDB471642}"/>
              </a:ext>
            </a:extLst>
          </p:cNvPr>
          <p:cNvSpPr txBox="1"/>
          <p:nvPr/>
        </p:nvSpPr>
        <p:spPr>
          <a:xfrm>
            <a:off x="3629947" y="4881250"/>
            <a:ext cx="1635397"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City OS 2.0</a:t>
            </a:r>
            <a:endParaRPr lang="en-US" sz="1500" dirty="0">
              <a:solidFill>
                <a:schemeClr val="bg1"/>
              </a:solidFill>
              <a:latin typeface="Segoe UI" panose="020B0502040204020203" pitchFamily="34" charset="0"/>
              <a:cs typeface="Segoe UI" panose="020B0502040204020203" pitchFamily="34" charset="0"/>
            </a:endParaRPr>
          </a:p>
        </p:txBody>
      </p:sp>
      <p:pic>
        <p:nvPicPr>
          <p:cNvPr id="29" name="Picture 28" descr="A white and red logo&#10;&#10;Description automatically generated">
            <a:extLst>
              <a:ext uri="{FF2B5EF4-FFF2-40B4-BE49-F238E27FC236}">
                <a16:creationId xmlns:a16="http://schemas.microsoft.com/office/drawing/2014/main" id="{CA268BCE-04E5-0BB2-22F3-B861015A8AE5}"/>
              </a:ext>
            </a:extLst>
          </p:cNvPr>
          <p:cNvPicPr/>
          <p:nvPr/>
        </p:nvPicPr>
        <p:blipFill>
          <a:blip r:embed="rId23">
            <a:extLst>
              <a:ext uri="{28A0092B-C50C-407E-A947-70E740481C1C}">
                <a14:useLocalDpi xmlns:a14="http://schemas.microsoft.com/office/drawing/2010/main" val="0"/>
              </a:ext>
            </a:extLst>
          </a:blip>
          <a:stretch>
            <a:fillRect/>
          </a:stretch>
        </p:blipFill>
        <p:spPr>
          <a:xfrm>
            <a:off x="5594834" y="4390418"/>
            <a:ext cx="339620" cy="371531"/>
          </a:xfrm>
          <a:prstGeom prst="rect">
            <a:avLst/>
          </a:prstGeom>
        </p:spPr>
      </p:pic>
      <p:sp>
        <p:nvSpPr>
          <p:cNvPr id="30" name="TextBox 29">
            <a:extLst>
              <a:ext uri="{FF2B5EF4-FFF2-40B4-BE49-F238E27FC236}">
                <a16:creationId xmlns:a16="http://schemas.microsoft.com/office/drawing/2014/main" id="{EE5BACEA-7AC9-089B-74AC-7935E7EBC452}"/>
              </a:ext>
            </a:extLst>
          </p:cNvPr>
          <p:cNvSpPr txBox="1"/>
          <p:nvPr/>
        </p:nvSpPr>
        <p:spPr>
          <a:xfrm>
            <a:off x="5877847" y="4414600"/>
            <a:ext cx="1951703"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Angles and Lines (1)</a:t>
            </a:r>
            <a:endParaRPr lang="en-US" sz="1500" dirty="0">
              <a:solidFill>
                <a:schemeClr val="bg1"/>
              </a:solidFill>
              <a:latin typeface="Segoe UI" panose="020B0502040204020203" pitchFamily="34" charset="0"/>
              <a:cs typeface="Segoe UI" panose="020B0502040204020203" pitchFamily="34" charset="0"/>
            </a:endParaRPr>
          </a:p>
        </p:txBody>
      </p:sp>
      <p:pic>
        <p:nvPicPr>
          <p:cNvPr id="31" name="Picture 30" descr="A white and red logo&#10;&#10;Description automatically generated">
            <a:extLst>
              <a:ext uri="{FF2B5EF4-FFF2-40B4-BE49-F238E27FC236}">
                <a16:creationId xmlns:a16="http://schemas.microsoft.com/office/drawing/2014/main" id="{85ADB7B2-C1C9-F7E1-4D73-DDEC6BA40020}"/>
              </a:ext>
            </a:extLst>
          </p:cNvPr>
          <p:cNvPicPr/>
          <p:nvPr/>
        </p:nvPicPr>
        <p:blipFill>
          <a:blip r:embed="rId23">
            <a:extLst>
              <a:ext uri="{28A0092B-C50C-407E-A947-70E740481C1C}">
                <a14:useLocalDpi xmlns:a14="http://schemas.microsoft.com/office/drawing/2010/main" val="0"/>
              </a:ext>
            </a:extLst>
          </a:blip>
          <a:stretch>
            <a:fillRect/>
          </a:stretch>
        </p:blipFill>
        <p:spPr>
          <a:xfrm>
            <a:off x="5605473" y="4826888"/>
            <a:ext cx="339620" cy="371531"/>
          </a:xfrm>
          <a:prstGeom prst="rect">
            <a:avLst/>
          </a:prstGeom>
        </p:spPr>
      </p:pic>
      <p:sp>
        <p:nvSpPr>
          <p:cNvPr id="32" name="TextBox 31">
            <a:extLst>
              <a:ext uri="{FF2B5EF4-FFF2-40B4-BE49-F238E27FC236}">
                <a16:creationId xmlns:a16="http://schemas.microsoft.com/office/drawing/2014/main" id="{1B98C6CE-C270-CA87-206E-947510C29ADE}"/>
              </a:ext>
            </a:extLst>
          </p:cNvPr>
          <p:cNvSpPr txBox="1"/>
          <p:nvPr/>
        </p:nvSpPr>
        <p:spPr>
          <a:xfrm>
            <a:off x="5877847" y="4865416"/>
            <a:ext cx="1951703"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us flag tier list</a:t>
            </a:r>
            <a:endParaRPr lang="en-US" sz="1500" dirty="0">
              <a:solidFill>
                <a:schemeClr val="bg1"/>
              </a:solidFill>
              <a:latin typeface="Segoe UI" panose="020B0502040204020203" pitchFamily="34" charset="0"/>
              <a:cs typeface="Segoe UI" panose="020B0502040204020203" pitchFamily="34" charset="0"/>
            </a:endParaRPr>
          </a:p>
        </p:txBody>
      </p:sp>
      <p:pic>
        <p:nvPicPr>
          <p:cNvPr id="33" name="Picture 4" descr="Microsoft Edge - Wikipedia">
            <a:extLst>
              <a:ext uri="{FF2B5EF4-FFF2-40B4-BE49-F238E27FC236}">
                <a16:creationId xmlns:a16="http://schemas.microsoft.com/office/drawing/2014/main" id="{B1CE7354-92B8-A581-91E5-D5209A9666B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19" b="98312" l="2321" r="97679">
                        <a14:foregroundMark x1="9072" y1="23418" x2="6540" y2="30169"/>
                        <a14:foregroundMark x1="2321" y1="62236" x2="2954" y2="56118"/>
                        <a14:foregroundMark x1="2954" y1="55485" x2="2321" y2="52954"/>
                        <a14:foregroundMark x1="13713" y1="25105" x2="36920" y2="17722"/>
                        <a14:foregroundMark x1="36920" y1="17722" x2="59916" y2="24473"/>
                        <a14:foregroundMark x1="59916" y1="24473" x2="64346" y2="26793"/>
                        <a14:foregroundMark x1="33333" y1="51266" x2="32700" y2="63713"/>
                        <a14:foregroundMark x1="32700" y1="63713" x2="39030" y2="75105"/>
                        <a14:foregroundMark x1="39030" y1="75105" x2="68987" y2="84388"/>
                        <a14:foregroundMark x1="68987" y1="84388" x2="79958" y2="82278"/>
                        <a14:foregroundMark x1="79958" y1="82278" x2="84177" y2="79747"/>
                        <a14:foregroundMark x1="34599" y1="94304" x2="45781" y2="97257"/>
                        <a14:foregroundMark x1="45781" y1="97257" x2="57595" y2="96203"/>
                        <a14:foregroundMark x1="57595" y1="96203" x2="69409" y2="91350"/>
                        <a14:foregroundMark x1="47890" y1="98945" x2="55907" y2="99156"/>
                        <a14:foregroundMark x1="89662" y1="18354" x2="94937" y2="33122"/>
                        <a14:foregroundMark x1="94937" y1="33122" x2="95570" y2="47890"/>
                        <a14:foregroundMark x1="95570" y1="47890" x2="90084" y2="58650"/>
                        <a14:foregroundMark x1="90084" y1="58650" x2="88397" y2="59283"/>
                        <a14:foregroundMark x1="91772" y1="28692" x2="92827" y2="46414"/>
                        <a14:foregroundMark x1="92827" y1="46414" x2="90295" y2="52532"/>
                        <a14:foregroundMark x1="95570" y1="27637" x2="97890" y2="51266"/>
                        <a14:foregroundMark x1="97890" y1="51266" x2="95148" y2="56118"/>
                        <a14:foregroundMark x1="23418" y1="10127" x2="59916" y2="4219"/>
                        <a14:foregroundMark x1="59916" y1="4219" x2="77426" y2="10127"/>
                      </a14:backgroundRemoval>
                    </a14:imgEffect>
                  </a14:imgLayer>
                </a14:imgProps>
              </a:ext>
              <a:ext uri="{28A0092B-C50C-407E-A947-70E740481C1C}">
                <a14:useLocalDpi xmlns:a14="http://schemas.microsoft.com/office/drawing/2010/main" val="0"/>
              </a:ext>
            </a:extLst>
          </a:blip>
          <a:srcRect/>
          <a:stretch>
            <a:fillRect/>
          </a:stretch>
        </p:blipFill>
        <p:spPr bwMode="auto">
          <a:xfrm>
            <a:off x="3297850" y="2443914"/>
            <a:ext cx="461290" cy="46129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22A7E5-AC56-3918-337F-6AFEFE5C12F0}"/>
              </a:ext>
            </a:extLst>
          </p:cNvPr>
          <p:cNvSpPr txBox="1"/>
          <p:nvPr/>
        </p:nvSpPr>
        <p:spPr>
          <a:xfrm>
            <a:off x="3759140" y="2512976"/>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Microsoft Edge</a:t>
            </a:r>
            <a:endParaRPr lang="en-US" sz="1500" dirty="0">
              <a:solidFill>
                <a:schemeClr val="bg1"/>
              </a:solidFill>
              <a:latin typeface="Segoe UI" panose="020B0502040204020203" pitchFamily="34" charset="0"/>
              <a:cs typeface="Segoe UI" panose="020B0502040204020203" pitchFamily="34" charset="0"/>
            </a:endParaRPr>
          </a:p>
        </p:txBody>
      </p:sp>
      <p:pic>
        <p:nvPicPr>
          <p:cNvPr id="38" name="Picture 37">
            <a:hlinkClick r:id="" action="ppaction://hlinkshowjump?jump=nextslide"/>
            <a:extLst>
              <a:ext uri="{FF2B5EF4-FFF2-40B4-BE49-F238E27FC236}">
                <a16:creationId xmlns:a16="http://schemas.microsoft.com/office/drawing/2014/main" id="{56B89D2E-7981-2200-A96E-97942135B60F}"/>
              </a:ext>
            </a:extLst>
          </p:cNvPr>
          <p:cNvPicPr>
            <a:picLocks noChangeAspect="1"/>
          </p:cNvPicPr>
          <p:nvPr/>
        </p:nvPicPr>
        <p:blipFill>
          <a:blip r:embed="rId24"/>
          <a:stretch>
            <a:fillRect/>
          </a:stretch>
        </p:blipFill>
        <p:spPr>
          <a:xfrm>
            <a:off x="3297850" y="3049011"/>
            <a:ext cx="478763" cy="369332"/>
          </a:xfrm>
          <a:prstGeom prst="rect">
            <a:avLst/>
          </a:prstGeom>
        </p:spPr>
      </p:pic>
      <p:sp>
        <p:nvSpPr>
          <p:cNvPr id="39" name="TextBox 38">
            <a:extLst>
              <a:ext uri="{FF2B5EF4-FFF2-40B4-BE49-F238E27FC236}">
                <a16:creationId xmlns:a16="http://schemas.microsoft.com/office/drawing/2014/main" id="{6495DB18-D2F9-5221-1117-145E2668D3DB}"/>
              </a:ext>
            </a:extLst>
          </p:cNvPr>
          <p:cNvSpPr txBox="1"/>
          <p:nvPr/>
        </p:nvSpPr>
        <p:spPr>
          <a:xfrm>
            <a:off x="3776613" y="3050691"/>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winver</a:t>
            </a:r>
            <a:endParaRPr lang="en-US" sz="1500" dirty="0">
              <a:solidFill>
                <a:schemeClr val="bg1"/>
              </a:solidFill>
              <a:latin typeface="Segoe UI" panose="020B0502040204020203" pitchFamily="34" charset="0"/>
              <a:cs typeface="Segoe UI" panose="020B0502040204020203" pitchFamily="34" charset="0"/>
            </a:endParaRPr>
          </a:p>
        </p:txBody>
      </p:sp>
      <p:pic>
        <p:nvPicPr>
          <p:cNvPr id="40" name="Picture 2" descr="Download Microsoft Powerpoint Logo PNG Transparent Background 4096 x ...">
            <a:extLst>
              <a:ext uri="{FF2B5EF4-FFF2-40B4-BE49-F238E27FC236}">
                <a16:creationId xmlns:a16="http://schemas.microsoft.com/office/drawing/2014/main" id="{5E424997-DD71-46A6-7FFC-1390B65571D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88638" y="3384451"/>
            <a:ext cx="709468" cy="70946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33A2EF7-F483-749D-D354-BCADF648DFA0}"/>
              </a:ext>
            </a:extLst>
          </p:cNvPr>
          <p:cNvSpPr txBox="1"/>
          <p:nvPr/>
        </p:nvSpPr>
        <p:spPr>
          <a:xfrm>
            <a:off x="3776613" y="3561658"/>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Microsoft PowerPoint</a:t>
            </a:r>
            <a:endParaRPr lang="en-US" sz="15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15793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35B5A7A-BBA9-EBA4-0D75-AF9BEE827F99}"/>
              </a:ext>
            </a:extLst>
          </p:cNvPr>
          <p:cNvSpPr/>
          <p:nvPr/>
        </p:nvSpPr>
        <p:spPr>
          <a:xfrm>
            <a:off x="3229897" y="6125029"/>
            <a:ext cx="5560142" cy="580572"/>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cycle Bin Icon at Vectorified.com | Collection of Recycle Bin Icon ...">
            <a:extLst>
              <a:ext uri="{FF2B5EF4-FFF2-40B4-BE49-F238E27FC236}">
                <a16:creationId xmlns:a16="http://schemas.microsoft.com/office/drawing/2014/main" id="{089F0894-B84E-1100-A8C5-E07AC03FFC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0"/>
            <a:ext cx="624114" cy="6241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8F3DE9-0608-5B57-48A6-F78CAC07A7C0}"/>
              </a:ext>
            </a:extLst>
          </p:cNvPr>
          <p:cNvSpPr txBox="1"/>
          <p:nvPr/>
        </p:nvSpPr>
        <p:spPr>
          <a:xfrm>
            <a:off x="0" y="560614"/>
            <a:ext cx="669925" cy="200055"/>
          </a:xfrm>
          <a:prstGeom prst="rect">
            <a:avLst/>
          </a:prstGeom>
          <a:noFill/>
        </p:spPr>
        <p:txBody>
          <a:bodyPr wrap="square" rtlCol="0">
            <a:spAutoFit/>
          </a:bodyPr>
          <a:lstStyle/>
          <a:p>
            <a:r>
              <a:rPr lang="en-CA" sz="700" dirty="0">
                <a:solidFill>
                  <a:schemeClr val="bg1"/>
                </a:solidFill>
              </a:rPr>
              <a:t>Recycle Bin</a:t>
            </a:r>
            <a:endParaRPr lang="en-US" sz="700" dirty="0">
              <a:solidFill>
                <a:schemeClr val="bg1"/>
              </a:solidFill>
            </a:endParaRPr>
          </a:p>
        </p:txBody>
      </p:sp>
      <p:pic>
        <p:nvPicPr>
          <p:cNvPr id="12" name="Picture 11" descr="A logo of a company&#10;&#10;Description automatically generated">
            <a:hlinkClick r:id="" action="ppaction://hlinkshowjump?jump=nextslide"/>
            <a:extLst>
              <a:ext uri="{FF2B5EF4-FFF2-40B4-BE49-F238E27FC236}">
                <a16:creationId xmlns:a16="http://schemas.microsoft.com/office/drawing/2014/main" id="{346CDE69-5B0F-A698-1C7C-E0FBFD17085B}"/>
              </a:ext>
            </a:extLst>
          </p:cNvPr>
          <p:cNvPicPr>
            <a:picLocks noChangeAspect="1"/>
          </p:cNvPicPr>
          <p:nvPr/>
        </p:nvPicPr>
        <p:blipFill>
          <a:blip r:embed="rId5"/>
          <a:stretch>
            <a:fillRect/>
          </a:stretch>
        </p:blipFill>
        <p:spPr>
          <a:xfrm>
            <a:off x="3274740" y="6246495"/>
            <a:ext cx="317560" cy="332097"/>
          </a:xfrm>
          <a:prstGeom prst="rect">
            <a:avLst/>
          </a:prstGeom>
        </p:spPr>
      </p:pic>
      <p:pic>
        <p:nvPicPr>
          <p:cNvPr id="1028" name="Picture 4" descr="Microsoft Edge - Wikipedia">
            <a:extLst>
              <a:ext uri="{FF2B5EF4-FFF2-40B4-BE49-F238E27FC236}">
                <a16:creationId xmlns:a16="http://schemas.microsoft.com/office/drawing/2014/main" id="{32812853-A94D-6672-EE26-578C2196868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19" b="98312" l="2321" r="97679">
                        <a14:foregroundMark x1="9072" y1="23418" x2="6540" y2="30169"/>
                        <a14:foregroundMark x1="2321" y1="62236" x2="2954" y2="56118"/>
                        <a14:foregroundMark x1="2954" y1="55485" x2="2321" y2="52954"/>
                        <a14:foregroundMark x1="13713" y1="25105" x2="36920" y2="17722"/>
                        <a14:foregroundMark x1="36920" y1="17722" x2="59916" y2="24473"/>
                        <a14:foregroundMark x1="59916" y1="24473" x2="64346" y2="26793"/>
                        <a14:foregroundMark x1="33333" y1="51266" x2="32700" y2="63713"/>
                        <a14:foregroundMark x1="32700" y1="63713" x2="39030" y2="75105"/>
                        <a14:foregroundMark x1="39030" y1="75105" x2="68987" y2="84388"/>
                        <a14:foregroundMark x1="68987" y1="84388" x2="79958" y2="82278"/>
                        <a14:foregroundMark x1="79958" y1="82278" x2="84177" y2="79747"/>
                        <a14:foregroundMark x1="34599" y1="94304" x2="45781" y2="97257"/>
                        <a14:foregroundMark x1="45781" y1="97257" x2="57595" y2="96203"/>
                        <a14:foregroundMark x1="57595" y1="96203" x2="69409" y2="91350"/>
                        <a14:foregroundMark x1="47890" y1="98945" x2="55907" y2="99156"/>
                        <a14:foregroundMark x1="89662" y1="18354" x2="94937" y2="33122"/>
                        <a14:foregroundMark x1="94937" y1="33122" x2="95570" y2="47890"/>
                        <a14:foregroundMark x1="95570" y1="47890" x2="90084" y2="58650"/>
                        <a14:foregroundMark x1="90084" y1="58650" x2="88397" y2="59283"/>
                        <a14:foregroundMark x1="91772" y1="28692" x2="92827" y2="46414"/>
                        <a14:foregroundMark x1="92827" y1="46414" x2="90295" y2="52532"/>
                        <a14:foregroundMark x1="95570" y1="27637" x2="97890" y2="51266"/>
                        <a14:foregroundMark x1="97890" y1="51266" x2="95148" y2="56118"/>
                        <a14:foregroundMark x1="23418" y1="10127" x2="59916" y2="4219"/>
                        <a14:foregroundMark x1="59916" y1="4219" x2="77426" y2="10127"/>
                      </a14:backgroundRemoval>
                    </a14:imgEffect>
                  </a14:imgLayer>
                </a14:imgProps>
              </a:ext>
              <a:ext uri="{28A0092B-C50C-407E-A947-70E740481C1C}">
                <a14:useLocalDpi xmlns:a14="http://schemas.microsoft.com/office/drawing/2010/main" val="0"/>
              </a:ext>
            </a:extLst>
          </a:blip>
          <a:srcRect/>
          <a:stretch>
            <a:fillRect/>
          </a:stretch>
        </p:blipFill>
        <p:spPr bwMode="auto">
          <a:xfrm>
            <a:off x="3661053" y="6246495"/>
            <a:ext cx="332097" cy="332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11 Store Icon">
            <a:extLst>
              <a:ext uri="{FF2B5EF4-FFF2-40B4-BE49-F238E27FC236}">
                <a16:creationId xmlns:a16="http://schemas.microsoft.com/office/drawing/2014/main" id="{EE0BE534-5D3E-6135-3AD5-CA1503B8A13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93150" y="6185295"/>
            <a:ext cx="454496" cy="45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mountains with a white circle in the background&#10;&#10;Description automatically generated">
            <a:extLst>
              <a:ext uri="{FF2B5EF4-FFF2-40B4-BE49-F238E27FC236}">
                <a16:creationId xmlns:a16="http://schemas.microsoft.com/office/drawing/2014/main" id="{C7DA9294-D8E2-1DA8-C89B-227B7FEBCDF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26" b="89826" l="10000" r="92250">
                        <a14:foregroundMark x1="67750" y1="28536" x2="60000" y2="23325"/>
                        <a14:foregroundMark x1="73750" y1="26303" x2="55750" y2="38213"/>
                        <a14:foregroundMark x1="55750" y1="38213" x2="58000" y2="22829"/>
                        <a14:foregroundMark x1="58000" y1="22829" x2="73750" y2="21092"/>
                        <a14:foregroundMark x1="73750" y1="21092" x2="61000" y2="36476"/>
                        <a14:foregroundMark x1="61000" y1="36476" x2="59250" y2="26303"/>
                        <a14:foregroundMark x1="73000" y1="12407" x2="34500" y2="27792"/>
                        <a14:foregroundMark x1="34500" y1="27792" x2="23750" y2="36228"/>
                        <a14:foregroundMark x1="23750" y1="36228" x2="23750" y2="36228"/>
                        <a14:foregroundMark x1="68750" y1="10422" x2="13000" y2="20099"/>
                        <a14:foregroundMark x1="13000" y1="20099" x2="13000" y2="53350"/>
                        <a14:foregroundMark x1="45000" y1="9926" x2="18250" y2="12159"/>
                        <a14:foregroundMark x1="18250" y1="12159" x2="11250" y2="21588"/>
                        <a14:foregroundMark x1="85250" y1="65261" x2="92250" y2="47146"/>
                        <a14:foregroundMark x1="92250" y1="47146" x2="89750" y2="43424"/>
                        <a14:foregroundMark x1="69000" y1="71464" x2="30750" y2="83871"/>
                        <a14:foregroundMark x1="30750" y1="83871" x2="30250" y2="83871"/>
                        <a14:foregroundMark x1="42750" y1="89082" x2="75000" y2="88337"/>
                        <a14:foregroundMark x1="75000" y1="88337" x2="75000" y2="88337"/>
                      </a14:backgroundRemoval>
                    </a14:imgEffect>
                  </a14:imgLayer>
                </a14:imgProps>
              </a:ext>
              <a:ext uri="{28A0092B-C50C-407E-A947-70E740481C1C}">
                <a14:useLocalDpi xmlns:a14="http://schemas.microsoft.com/office/drawing/2010/main" val="0"/>
              </a:ext>
            </a:extLst>
          </a:blip>
          <a:stretch>
            <a:fillRect/>
          </a:stretch>
        </p:blipFill>
        <p:spPr>
          <a:xfrm>
            <a:off x="4425011" y="6221200"/>
            <a:ext cx="354732" cy="357392"/>
          </a:xfrm>
          <a:prstGeom prst="rect">
            <a:avLst/>
          </a:prstGeom>
        </p:spPr>
      </p:pic>
      <p:pic>
        <p:nvPicPr>
          <p:cNvPr id="5" name="Graphic 4" descr="Caret Down with solid fill">
            <a:extLst>
              <a:ext uri="{FF2B5EF4-FFF2-40B4-BE49-F238E27FC236}">
                <a16:creationId xmlns:a16="http://schemas.microsoft.com/office/drawing/2014/main" id="{AA7A8F48-9879-6DFB-7680-A61B05F931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655" y="6344424"/>
            <a:ext cx="153988" cy="153988"/>
          </a:xfrm>
          <a:prstGeom prst="rect">
            <a:avLst/>
          </a:prstGeom>
        </p:spPr>
      </p:pic>
      <p:pic>
        <p:nvPicPr>
          <p:cNvPr id="7" name="Graphic 6" descr="Wireless with solid fill">
            <a:extLst>
              <a:ext uri="{FF2B5EF4-FFF2-40B4-BE49-F238E27FC236}">
                <a16:creationId xmlns:a16="http://schemas.microsoft.com/office/drawing/2014/main" id="{96D8E9AB-747F-F116-69F8-6789799E1B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40343" y="6363928"/>
            <a:ext cx="121388" cy="121388"/>
          </a:xfrm>
          <a:prstGeom prst="rect">
            <a:avLst/>
          </a:prstGeom>
        </p:spPr>
      </p:pic>
      <p:pic>
        <p:nvPicPr>
          <p:cNvPr id="10" name="Graphic 9" descr="Volume with solid fill">
            <a:extLst>
              <a:ext uri="{FF2B5EF4-FFF2-40B4-BE49-F238E27FC236}">
                <a16:creationId xmlns:a16="http://schemas.microsoft.com/office/drawing/2014/main" id="{6839EFF4-92FB-14DF-0E3A-6D0787B096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61731" y="6357522"/>
            <a:ext cx="127794" cy="127794"/>
          </a:xfrm>
          <a:prstGeom prst="rect">
            <a:avLst/>
          </a:prstGeom>
        </p:spPr>
      </p:pic>
      <p:sp>
        <p:nvSpPr>
          <p:cNvPr id="11" name="TextBox 10">
            <a:extLst>
              <a:ext uri="{FF2B5EF4-FFF2-40B4-BE49-F238E27FC236}">
                <a16:creationId xmlns:a16="http://schemas.microsoft.com/office/drawing/2014/main" id="{D11420A1-F8AE-49F2-DBD3-C672E69EF5F9}"/>
              </a:ext>
            </a:extLst>
          </p:cNvPr>
          <p:cNvSpPr txBox="1"/>
          <p:nvPr/>
        </p:nvSpPr>
        <p:spPr>
          <a:xfrm>
            <a:off x="8225628" y="6267530"/>
            <a:ext cx="564411" cy="307777"/>
          </a:xfrm>
          <a:prstGeom prst="rect">
            <a:avLst/>
          </a:prstGeom>
          <a:noFill/>
        </p:spPr>
        <p:txBody>
          <a:bodyPr wrap="square" rtlCol="0">
            <a:spAutoFit/>
          </a:bodyPr>
          <a:lstStyle/>
          <a:p>
            <a:r>
              <a:rPr lang="en-CA" sz="700" dirty="0">
                <a:solidFill>
                  <a:schemeClr val="bg1"/>
                </a:solidFill>
                <a:latin typeface="Segoe UI" panose="020B0502040204020203" pitchFamily="34" charset="0"/>
                <a:cs typeface="Segoe UI" panose="020B0502040204020203" pitchFamily="34" charset="0"/>
              </a:rPr>
              <a:t>3:17pm</a:t>
            </a:r>
            <a:br>
              <a:rPr lang="en-CA" sz="700" dirty="0">
                <a:solidFill>
                  <a:schemeClr val="bg1"/>
                </a:solidFill>
                <a:latin typeface="Segoe UI" panose="020B0502040204020203" pitchFamily="34" charset="0"/>
                <a:cs typeface="Segoe UI" panose="020B0502040204020203" pitchFamily="34" charset="0"/>
              </a:rPr>
            </a:br>
            <a:r>
              <a:rPr lang="en-CA" sz="700" dirty="0">
                <a:solidFill>
                  <a:schemeClr val="bg1"/>
                </a:solidFill>
                <a:latin typeface="Segoe UI" panose="020B0502040204020203" pitchFamily="34" charset="0"/>
                <a:cs typeface="Segoe UI" panose="020B0502040204020203" pitchFamily="34" charset="0"/>
              </a:rPr>
              <a:t>5/4/2024</a:t>
            </a:r>
            <a:endParaRPr lang="en-US" sz="700" dirty="0">
              <a:solidFill>
                <a:schemeClr val="bg1"/>
              </a:solidFill>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8B71554E-63E0-ED51-1055-C9BD521B735D}"/>
              </a:ext>
            </a:extLst>
          </p:cNvPr>
          <p:cNvSpPr>
            <a:spLocks noGrp="1" noRot="1" noMove="1" noResize="1" noEditPoints="1" noAdjustHandles="1" noChangeArrowheads="1" noChangeShapeType="1"/>
          </p:cNvSpPr>
          <p:nvPr/>
        </p:nvSpPr>
        <p:spPr>
          <a:xfrm>
            <a:off x="3154303" y="1364343"/>
            <a:ext cx="4902340" cy="4711255"/>
          </a:xfrm>
          <a:prstGeom prst="roundRect">
            <a:avLst>
              <a:gd name="adj" fmla="val 5571"/>
            </a:avLst>
          </a:prstGeom>
          <a:solidFill>
            <a:schemeClr val="tx1"/>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green square with a logo">
            <a:extLst>
              <a:ext uri="{FF2B5EF4-FFF2-40B4-BE49-F238E27FC236}">
                <a16:creationId xmlns:a16="http://schemas.microsoft.com/office/drawing/2014/main" id="{7200EFAD-63C6-91BC-D95A-38D2F56B2F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74740" y="5513620"/>
            <a:ext cx="484400" cy="484400"/>
          </a:xfrm>
          <a:prstGeom prst="rect">
            <a:avLst/>
          </a:prstGeom>
        </p:spPr>
      </p:pic>
      <p:sp>
        <p:nvSpPr>
          <p:cNvPr id="14" name="TextBox 13">
            <a:extLst>
              <a:ext uri="{FF2B5EF4-FFF2-40B4-BE49-F238E27FC236}">
                <a16:creationId xmlns:a16="http://schemas.microsoft.com/office/drawing/2014/main" id="{05762E87-9C99-25AB-8383-2EF1DC85DACF}"/>
              </a:ext>
            </a:extLst>
          </p:cNvPr>
          <p:cNvSpPr txBox="1"/>
          <p:nvPr/>
        </p:nvSpPr>
        <p:spPr>
          <a:xfrm>
            <a:off x="3759140" y="5569744"/>
            <a:ext cx="1596291" cy="369332"/>
          </a:xfrm>
          <a:prstGeom prst="rect">
            <a:avLst/>
          </a:prstGeom>
          <a:noFill/>
        </p:spPr>
        <p:txBody>
          <a:bodyPr wrap="square" rtlCol="0">
            <a:spAutoFit/>
          </a:bodyPr>
          <a:lstStyle/>
          <a:p>
            <a:r>
              <a:rPr lang="en-CA" dirty="0">
                <a:solidFill>
                  <a:schemeClr val="bg1"/>
                </a:solidFill>
                <a:latin typeface="Segoe UI" panose="020B0502040204020203" pitchFamily="34" charset="0"/>
                <a:cs typeface="Segoe UI" panose="020B0502040204020203" pitchFamily="34" charset="0"/>
              </a:rPr>
              <a:t>RutwikasZeb</a:t>
            </a:r>
            <a:endParaRPr lang="en-US" dirty="0">
              <a:solidFill>
                <a:schemeClr val="bg1"/>
              </a:solidFill>
              <a:latin typeface="Segoe UI" panose="020B0502040204020203" pitchFamily="34" charset="0"/>
              <a:cs typeface="Segoe UI" panose="020B0502040204020203" pitchFamily="34" charset="0"/>
            </a:endParaRPr>
          </a:p>
        </p:txBody>
      </p:sp>
      <p:pic>
        <p:nvPicPr>
          <p:cNvPr id="16" name="Graphic 15" descr="Power with solid fill">
            <a:hlinkClick r:id="" action="ppaction://hlinkshowjump?jump=nextslide"/>
            <a:extLst>
              <a:ext uri="{FF2B5EF4-FFF2-40B4-BE49-F238E27FC236}">
                <a16:creationId xmlns:a16="http://schemas.microsoft.com/office/drawing/2014/main" id="{EE476E35-7649-FD63-2EF7-CF2B9055A7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08267" y="5657216"/>
            <a:ext cx="194388" cy="194388"/>
          </a:xfrm>
          <a:prstGeom prst="rect">
            <a:avLst/>
          </a:prstGeom>
        </p:spPr>
      </p:pic>
      <p:sp>
        <p:nvSpPr>
          <p:cNvPr id="17" name="Rectangle: Rounded Corners 16">
            <a:hlinkClick r:id="" action="ppaction://hlinkshowjump?jump=nextslide"/>
            <a:extLst>
              <a:ext uri="{FF2B5EF4-FFF2-40B4-BE49-F238E27FC236}">
                <a16:creationId xmlns:a16="http://schemas.microsoft.com/office/drawing/2014/main" id="{38ED085E-47C2-9557-E6C0-204B2F089879}"/>
              </a:ext>
            </a:extLst>
          </p:cNvPr>
          <p:cNvSpPr>
            <a:spLocks noGrp="1" noRot="1" noMove="1" noResize="1" noEditPoints="1" noAdjustHandles="1" noChangeArrowheads="1" noChangeShapeType="1"/>
          </p:cNvSpPr>
          <p:nvPr/>
        </p:nvSpPr>
        <p:spPr>
          <a:xfrm>
            <a:off x="3274740" y="1536700"/>
            <a:ext cx="4627915" cy="369332"/>
          </a:xfrm>
          <a:prstGeom prst="round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500" dirty="0">
                <a:latin typeface="Segoe UI" panose="020B0502040204020203" pitchFamily="34" charset="0"/>
                <a:cs typeface="Segoe UI" panose="020B0502040204020203" pitchFamily="34" charset="0"/>
              </a:rPr>
              <a:t>Search for programs and files</a:t>
            </a:r>
            <a:endParaRPr lang="en-US" sz="1500" dirty="0">
              <a:latin typeface="Segoe UI" panose="020B0502040204020203" pitchFamily="34" charset="0"/>
              <a:cs typeface="Segoe UI" panose="020B0502040204020203" pitchFamily="34" charset="0"/>
            </a:endParaRPr>
          </a:p>
        </p:txBody>
      </p:sp>
      <p:pic>
        <p:nvPicPr>
          <p:cNvPr id="19" name="Graphic 18" descr="Magnifying glass with solid fill">
            <a:extLst>
              <a:ext uri="{FF2B5EF4-FFF2-40B4-BE49-F238E27FC236}">
                <a16:creationId xmlns:a16="http://schemas.microsoft.com/office/drawing/2014/main" id="{D329DAFF-5812-129D-F4D5-7E8A11FCC986}"/>
              </a:ext>
            </a:extLst>
          </p:cNvPr>
          <p:cNvPicPr>
            <a:picLocks noGrp="1" noRot="1" noChangeAspect="1" noMove="1" noResize="1" noEditPoints="1" noAdjustHandles="1" noChangeArrowheads="1" noChangeShapeType="1" noCrop="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339584" y="1560631"/>
            <a:ext cx="321469" cy="321469"/>
          </a:xfrm>
          <a:prstGeom prst="rect">
            <a:avLst/>
          </a:prstGeom>
        </p:spPr>
      </p:pic>
      <p:sp>
        <p:nvSpPr>
          <p:cNvPr id="20" name="TextBox 19">
            <a:extLst>
              <a:ext uri="{FF2B5EF4-FFF2-40B4-BE49-F238E27FC236}">
                <a16:creationId xmlns:a16="http://schemas.microsoft.com/office/drawing/2014/main" id="{BC29FFEC-C13E-BCFE-B109-D837A2A6325C}"/>
              </a:ext>
            </a:extLst>
          </p:cNvPr>
          <p:cNvSpPr txBox="1"/>
          <p:nvPr/>
        </p:nvSpPr>
        <p:spPr>
          <a:xfrm>
            <a:off x="3274740" y="2080260"/>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Recommended Apps</a:t>
            </a:r>
            <a:endParaRPr lang="en-US" sz="1500"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44E5A4D9-98DE-1BE2-D909-80EDB1E31DF7}"/>
              </a:ext>
            </a:extLst>
          </p:cNvPr>
          <p:cNvSpPr txBox="1"/>
          <p:nvPr/>
        </p:nvSpPr>
        <p:spPr>
          <a:xfrm>
            <a:off x="3274740" y="4012474"/>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Recent Files</a:t>
            </a:r>
            <a:endParaRPr lang="en-US" sz="1500" dirty="0">
              <a:solidFill>
                <a:schemeClr val="bg1"/>
              </a:solidFill>
              <a:latin typeface="Segoe UI" panose="020B0502040204020203" pitchFamily="34" charset="0"/>
              <a:cs typeface="Segoe UI" panose="020B0502040204020203" pitchFamily="34" charset="0"/>
            </a:endParaRPr>
          </a:p>
        </p:txBody>
      </p:sp>
      <p:pic>
        <p:nvPicPr>
          <p:cNvPr id="25" name="Picture 24" descr="A white and red logo&#10;&#10;Description automatically generated">
            <a:extLst>
              <a:ext uri="{FF2B5EF4-FFF2-40B4-BE49-F238E27FC236}">
                <a16:creationId xmlns:a16="http://schemas.microsoft.com/office/drawing/2014/main" id="{9DFA2383-780D-3223-BB79-219AA30CFF53}"/>
              </a:ext>
            </a:extLst>
          </p:cNvPr>
          <p:cNvPicPr>
            <a:picLocks noGrp="1" noRot="1" noChangeAspect="1" noMove="1" noResize="1" noEditPoints="1" noAdjustHandles="1" noChangeArrowheads="1" noChangeShapeType="1" noCrop="1"/>
          </p:cNvPicPr>
          <p:nvPr/>
        </p:nvPicPr>
        <p:blipFill>
          <a:blip r:embed="rId23">
            <a:extLst>
              <a:ext uri="{28A0092B-C50C-407E-A947-70E740481C1C}">
                <a14:useLocalDpi xmlns:a14="http://schemas.microsoft.com/office/drawing/2010/main" val="0"/>
              </a:ext>
            </a:extLst>
          </a:blip>
          <a:stretch>
            <a:fillRect/>
          </a:stretch>
        </p:blipFill>
        <p:spPr>
          <a:xfrm>
            <a:off x="3321433" y="4413548"/>
            <a:ext cx="339620" cy="371531"/>
          </a:xfrm>
          <a:prstGeom prst="rect">
            <a:avLst/>
          </a:prstGeom>
        </p:spPr>
      </p:pic>
      <p:sp>
        <p:nvSpPr>
          <p:cNvPr id="26" name="TextBox 25">
            <a:extLst>
              <a:ext uri="{FF2B5EF4-FFF2-40B4-BE49-F238E27FC236}">
                <a16:creationId xmlns:a16="http://schemas.microsoft.com/office/drawing/2014/main" id="{1E4C50A7-132C-DE9E-90BC-72F337EE1926}"/>
              </a:ext>
            </a:extLst>
          </p:cNvPr>
          <p:cNvSpPr txBox="1"/>
          <p:nvPr/>
        </p:nvSpPr>
        <p:spPr>
          <a:xfrm>
            <a:off x="3631928" y="4437730"/>
            <a:ext cx="1635397"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Windows 7 24H2</a:t>
            </a:r>
            <a:endParaRPr lang="en-US" sz="1500" dirty="0">
              <a:solidFill>
                <a:schemeClr val="bg1"/>
              </a:solidFill>
              <a:latin typeface="Segoe UI" panose="020B0502040204020203" pitchFamily="34" charset="0"/>
              <a:cs typeface="Segoe UI" panose="020B0502040204020203" pitchFamily="34" charset="0"/>
            </a:endParaRPr>
          </a:p>
        </p:txBody>
      </p:sp>
      <p:pic>
        <p:nvPicPr>
          <p:cNvPr id="27" name="Picture 26" descr="A white and red logo&#10;&#10;Description automatically generated">
            <a:extLst>
              <a:ext uri="{FF2B5EF4-FFF2-40B4-BE49-F238E27FC236}">
                <a16:creationId xmlns:a16="http://schemas.microsoft.com/office/drawing/2014/main" id="{9F714264-77DB-A505-4838-662C1D1121D5}"/>
              </a:ext>
            </a:extLst>
          </p:cNvPr>
          <p:cNvPicPr/>
          <p:nvPr/>
        </p:nvPicPr>
        <p:blipFill>
          <a:blip r:embed="rId23">
            <a:extLst>
              <a:ext uri="{28A0092B-C50C-407E-A947-70E740481C1C}">
                <a14:useLocalDpi xmlns:a14="http://schemas.microsoft.com/office/drawing/2010/main" val="0"/>
              </a:ext>
            </a:extLst>
          </a:blip>
          <a:stretch>
            <a:fillRect/>
          </a:stretch>
        </p:blipFill>
        <p:spPr>
          <a:xfrm>
            <a:off x="3307970" y="4856618"/>
            <a:ext cx="339620" cy="371531"/>
          </a:xfrm>
          <a:prstGeom prst="rect">
            <a:avLst/>
          </a:prstGeom>
        </p:spPr>
      </p:pic>
      <p:sp>
        <p:nvSpPr>
          <p:cNvPr id="28" name="TextBox 27">
            <a:extLst>
              <a:ext uri="{FF2B5EF4-FFF2-40B4-BE49-F238E27FC236}">
                <a16:creationId xmlns:a16="http://schemas.microsoft.com/office/drawing/2014/main" id="{3E7B2315-E6A9-D10B-2040-692CDB471642}"/>
              </a:ext>
            </a:extLst>
          </p:cNvPr>
          <p:cNvSpPr txBox="1"/>
          <p:nvPr/>
        </p:nvSpPr>
        <p:spPr>
          <a:xfrm>
            <a:off x="3629947" y="4881250"/>
            <a:ext cx="1635397"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City OS 2.0</a:t>
            </a:r>
            <a:endParaRPr lang="en-US" sz="1500" dirty="0">
              <a:solidFill>
                <a:schemeClr val="bg1"/>
              </a:solidFill>
              <a:latin typeface="Segoe UI" panose="020B0502040204020203" pitchFamily="34" charset="0"/>
              <a:cs typeface="Segoe UI" panose="020B0502040204020203" pitchFamily="34" charset="0"/>
            </a:endParaRPr>
          </a:p>
        </p:txBody>
      </p:sp>
      <p:pic>
        <p:nvPicPr>
          <p:cNvPr id="29" name="Picture 28" descr="A white and red logo&#10;&#10;Description automatically generated">
            <a:extLst>
              <a:ext uri="{FF2B5EF4-FFF2-40B4-BE49-F238E27FC236}">
                <a16:creationId xmlns:a16="http://schemas.microsoft.com/office/drawing/2014/main" id="{CA268BCE-04E5-0BB2-22F3-B861015A8AE5}"/>
              </a:ext>
            </a:extLst>
          </p:cNvPr>
          <p:cNvPicPr/>
          <p:nvPr/>
        </p:nvPicPr>
        <p:blipFill>
          <a:blip r:embed="rId23">
            <a:extLst>
              <a:ext uri="{28A0092B-C50C-407E-A947-70E740481C1C}">
                <a14:useLocalDpi xmlns:a14="http://schemas.microsoft.com/office/drawing/2010/main" val="0"/>
              </a:ext>
            </a:extLst>
          </a:blip>
          <a:stretch>
            <a:fillRect/>
          </a:stretch>
        </p:blipFill>
        <p:spPr>
          <a:xfrm>
            <a:off x="5594834" y="4390418"/>
            <a:ext cx="339620" cy="371531"/>
          </a:xfrm>
          <a:prstGeom prst="rect">
            <a:avLst/>
          </a:prstGeom>
        </p:spPr>
      </p:pic>
      <p:sp>
        <p:nvSpPr>
          <p:cNvPr id="30" name="TextBox 29">
            <a:extLst>
              <a:ext uri="{FF2B5EF4-FFF2-40B4-BE49-F238E27FC236}">
                <a16:creationId xmlns:a16="http://schemas.microsoft.com/office/drawing/2014/main" id="{EE5BACEA-7AC9-089B-74AC-7935E7EBC452}"/>
              </a:ext>
            </a:extLst>
          </p:cNvPr>
          <p:cNvSpPr txBox="1"/>
          <p:nvPr/>
        </p:nvSpPr>
        <p:spPr>
          <a:xfrm>
            <a:off x="5877847" y="4414600"/>
            <a:ext cx="1951703"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Angles and Lines (1)</a:t>
            </a:r>
            <a:endParaRPr lang="en-US" sz="1500" dirty="0">
              <a:solidFill>
                <a:schemeClr val="bg1"/>
              </a:solidFill>
              <a:latin typeface="Segoe UI" panose="020B0502040204020203" pitchFamily="34" charset="0"/>
              <a:cs typeface="Segoe UI" panose="020B0502040204020203" pitchFamily="34" charset="0"/>
            </a:endParaRPr>
          </a:p>
        </p:txBody>
      </p:sp>
      <p:pic>
        <p:nvPicPr>
          <p:cNvPr id="31" name="Picture 30" descr="A white and red logo&#10;&#10;Description automatically generated">
            <a:extLst>
              <a:ext uri="{FF2B5EF4-FFF2-40B4-BE49-F238E27FC236}">
                <a16:creationId xmlns:a16="http://schemas.microsoft.com/office/drawing/2014/main" id="{85ADB7B2-C1C9-F7E1-4D73-DDEC6BA40020}"/>
              </a:ext>
            </a:extLst>
          </p:cNvPr>
          <p:cNvPicPr/>
          <p:nvPr/>
        </p:nvPicPr>
        <p:blipFill>
          <a:blip r:embed="rId23">
            <a:extLst>
              <a:ext uri="{28A0092B-C50C-407E-A947-70E740481C1C}">
                <a14:useLocalDpi xmlns:a14="http://schemas.microsoft.com/office/drawing/2010/main" val="0"/>
              </a:ext>
            </a:extLst>
          </a:blip>
          <a:stretch>
            <a:fillRect/>
          </a:stretch>
        </p:blipFill>
        <p:spPr>
          <a:xfrm>
            <a:off x="5605473" y="4826888"/>
            <a:ext cx="339620" cy="371531"/>
          </a:xfrm>
          <a:prstGeom prst="rect">
            <a:avLst/>
          </a:prstGeom>
        </p:spPr>
      </p:pic>
      <p:sp>
        <p:nvSpPr>
          <p:cNvPr id="32" name="TextBox 31">
            <a:extLst>
              <a:ext uri="{FF2B5EF4-FFF2-40B4-BE49-F238E27FC236}">
                <a16:creationId xmlns:a16="http://schemas.microsoft.com/office/drawing/2014/main" id="{1B98C6CE-C270-CA87-206E-947510C29ADE}"/>
              </a:ext>
            </a:extLst>
          </p:cNvPr>
          <p:cNvSpPr txBox="1"/>
          <p:nvPr/>
        </p:nvSpPr>
        <p:spPr>
          <a:xfrm>
            <a:off x="5877847" y="4865416"/>
            <a:ext cx="1951703"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us flag tier list</a:t>
            </a:r>
            <a:endParaRPr lang="en-US" sz="1500" dirty="0">
              <a:solidFill>
                <a:schemeClr val="bg1"/>
              </a:solidFill>
              <a:latin typeface="Segoe UI" panose="020B0502040204020203" pitchFamily="34" charset="0"/>
              <a:cs typeface="Segoe UI" panose="020B0502040204020203" pitchFamily="34" charset="0"/>
            </a:endParaRPr>
          </a:p>
        </p:txBody>
      </p:sp>
      <p:pic>
        <p:nvPicPr>
          <p:cNvPr id="33" name="Picture 4" descr="Microsoft Edge - Wikipedia">
            <a:extLst>
              <a:ext uri="{FF2B5EF4-FFF2-40B4-BE49-F238E27FC236}">
                <a16:creationId xmlns:a16="http://schemas.microsoft.com/office/drawing/2014/main" id="{B1CE7354-92B8-A581-91E5-D5209A9666B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19" b="98312" l="2321" r="97679">
                        <a14:foregroundMark x1="9072" y1="23418" x2="6540" y2="30169"/>
                        <a14:foregroundMark x1="2321" y1="62236" x2="2954" y2="56118"/>
                        <a14:foregroundMark x1="2954" y1="55485" x2="2321" y2="52954"/>
                        <a14:foregroundMark x1="13713" y1="25105" x2="36920" y2="17722"/>
                        <a14:foregroundMark x1="36920" y1="17722" x2="59916" y2="24473"/>
                        <a14:foregroundMark x1="59916" y1="24473" x2="64346" y2="26793"/>
                        <a14:foregroundMark x1="33333" y1="51266" x2="32700" y2="63713"/>
                        <a14:foregroundMark x1="32700" y1="63713" x2="39030" y2="75105"/>
                        <a14:foregroundMark x1="39030" y1="75105" x2="68987" y2="84388"/>
                        <a14:foregroundMark x1="68987" y1="84388" x2="79958" y2="82278"/>
                        <a14:foregroundMark x1="79958" y1="82278" x2="84177" y2="79747"/>
                        <a14:foregroundMark x1="34599" y1="94304" x2="45781" y2="97257"/>
                        <a14:foregroundMark x1="45781" y1="97257" x2="57595" y2="96203"/>
                        <a14:foregroundMark x1="57595" y1="96203" x2="69409" y2="91350"/>
                        <a14:foregroundMark x1="47890" y1="98945" x2="55907" y2="99156"/>
                        <a14:foregroundMark x1="89662" y1="18354" x2="94937" y2="33122"/>
                        <a14:foregroundMark x1="94937" y1="33122" x2="95570" y2="47890"/>
                        <a14:foregroundMark x1="95570" y1="47890" x2="90084" y2="58650"/>
                        <a14:foregroundMark x1="90084" y1="58650" x2="88397" y2="59283"/>
                        <a14:foregroundMark x1="91772" y1="28692" x2="92827" y2="46414"/>
                        <a14:foregroundMark x1="92827" y1="46414" x2="90295" y2="52532"/>
                        <a14:foregroundMark x1="95570" y1="27637" x2="97890" y2="51266"/>
                        <a14:foregroundMark x1="97890" y1="51266" x2="95148" y2="56118"/>
                        <a14:foregroundMark x1="23418" y1="10127" x2="59916" y2="4219"/>
                        <a14:foregroundMark x1="59916" y1="4219" x2="77426" y2="10127"/>
                      </a14:backgroundRemoval>
                    </a14:imgEffect>
                  </a14:imgLayer>
                </a14:imgProps>
              </a:ext>
              <a:ext uri="{28A0092B-C50C-407E-A947-70E740481C1C}">
                <a14:useLocalDpi xmlns:a14="http://schemas.microsoft.com/office/drawing/2010/main" val="0"/>
              </a:ext>
            </a:extLst>
          </a:blip>
          <a:srcRect/>
          <a:stretch>
            <a:fillRect/>
          </a:stretch>
        </p:blipFill>
        <p:spPr bwMode="auto">
          <a:xfrm>
            <a:off x="3297850" y="2443914"/>
            <a:ext cx="461290" cy="46129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22A7E5-AC56-3918-337F-6AFEFE5C12F0}"/>
              </a:ext>
            </a:extLst>
          </p:cNvPr>
          <p:cNvSpPr txBox="1"/>
          <p:nvPr/>
        </p:nvSpPr>
        <p:spPr>
          <a:xfrm>
            <a:off x="3759140" y="2512976"/>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Microsoft Edge</a:t>
            </a:r>
            <a:endParaRPr lang="en-US" sz="1500" dirty="0">
              <a:solidFill>
                <a:schemeClr val="bg1"/>
              </a:solidFill>
              <a:latin typeface="Segoe UI" panose="020B0502040204020203" pitchFamily="34" charset="0"/>
              <a:cs typeface="Segoe UI" panose="020B0502040204020203" pitchFamily="34" charset="0"/>
            </a:endParaRPr>
          </a:p>
        </p:txBody>
      </p:sp>
      <p:pic>
        <p:nvPicPr>
          <p:cNvPr id="38" name="Picture 37">
            <a:hlinkClick r:id="" action="ppaction://hlinkshowjump?jump=nextslide"/>
            <a:extLst>
              <a:ext uri="{FF2B5EF4-FFF2-40B4-BE49-F238E27FC236}">
                <a16:creationId xmlns:a16="http://schemas.microsoft.com/office/drawing/2014/main" id="{56B89D2E-7981-2200-A96E-97942135B60F}"/>
              </a:ext>
            </a:extLst>
          </p:cNvPr>
          <p:cNvPicPr>
            <a:picLocks noChangeAspect="1"/>
          </p:cNvPicPr>
          <p:nvPr/>
        </p:nvPicPr>
        <p:blipFill>
          <a:blip r:embed="rId24"/>
          <a:stretch>
            <a:fillRect/>
          </a:stretch>
        </p:blipFill>
        <p:spPr>
          <a:xfrm>
            <a:off x="3297850" y="3049011"/>
            <a:ext cx="478763" cy="369332"/>
          </a:xfrm>
          <a:prstGeom prst="rect">
            <a:avLst/>
          </a:prstGeom>
        </p:spPr>
      </p:pic>
      <p:sp>
        <p:nvSpPr>
          <p:cNvPr id="39" name="TextBox 38">
            <a:extLst>
              <a:ext uri="{FF2B5EF4-FFF2-40B4-BE49-F238E27FC236}">
                <a16:creationId xmlns:a16="http://schemas.microsoft.com/office/drawing/2014/main" id="{6495DB18-D2F9-5221-1117-145E2668D3DB}"/>
              </a:ext>
            </a:extLst>
          </p:cNvPr>
          <p:cNvSpPr txBox="1"/>
          <p:nvPr/>
        </p:nvSpPr>
        <p:spPr>
          <a:xfrm>
            <a:off x="3776613" y="3050691"/>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winver</a:t>
            </a:r>
            <a:endParaRPr lang="en-US" sz="1500" dirty="0">
              <a:solidFill>
                <a:schemeClr val="bg1"/>
              </a:solidFill>
              <a:latin typeface="Segoe UI" panose="020B0502040204020203" pitchFamily="34" charset="0"/>
              <a:cs typeface="Segoe UI" panose="020B0502040204020203" pitchFamily="34" charset="0"/>
            </a:endParaRPr>
          </a:p>
        </p:txBody>
      </p:sp>
      <p:pic>
        <p:nvPicPr>
          <p:cNvPr id="40" name="Picture 2" descr="Download Microsoft Powerpoint Logo PNG Transparent Background 4096 x ...">
            <a:extLst>
              <a:ext uri="{FF2B5EF4-FFF2-40B4-BE49-F238E27FC236}">
                <a16:creationId xmlns:a16="http://schemas.microsoft.com/office/drawing/2014/main" id="{5E424997-DD71-46A6-7FFC-1390B65571D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88638" y="3384451"/>
            <a:ext cx="709468" cy="70946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33A2EF7-F483-749D-D354-BCADF648DFA0}"/>
              </a:ext>
            </a:extLst>
          </p:cNvPr>
          <p:cNvSpPr txBox="1"/>
          <p:nvPr/>
        </p:nvSpPr>
        <p:spPr>
          <a:xfrm>
            <a:off x="3776613" y="3561658"/>
            <a:ext cx="2646000" cy="323165"/>
          </a:xfrm>
          <a:prstGeom prst="rect">
            <a:avLst/>
          </a:prstGeom>
          <a:noFill/>
        </p:spPr>
        <p:txBody>
          <a:bodyPr wrap="square" rtlCol="0">
            <a:spAutoFit/>
          </a:bodyPr>
          <a:lstStyle/>
          <a:p>
            <a:r>
              <a:rPr lang="en-CA" sz="1500" dirty="0">
                <a:solidFill>
                  <a:schemeClr val="bg1"/>
                </a:solidFill>
                <a:latin typeface="Segoe UI" panose="020B0502040204020203" pitchFamily="34" charset="0"/>
                <a:cs typeface="Segoe UI" panose="020B0502040204020203" pitchFamily="34" charset="0"/>
              </a:rPr>
              <a:t>Microsoft PowerPoint</a:t>
            </a:r>
            <a:endParaRPr lang="en-US" sz="1500" dirty="0">
              <a:solidFill>
                <a:schemeClr val="bg1"/>
              </a:solidFill>
              <a:latin typeface="Segoe UI" panose="020B0502040204020203" pitchFamily="34" charset="0"/>
              <a:cs typeface="Segoe UI" panose="020B0502040204020203" pitchFamily="34" charset="0"/>
            </a:endParaRPr>
          </a:p>
        </p:txBody>
      </p:sp>
      <p:sp>
        <p:nvSpPr>
          <p:cNvPr id="4" name="Rectangle: Rounded Corners 3">
            <a:extLst>
              <a:ext uri="{FF2B5EF4-FFF2-40B4-BE49-F238E27FC236}">
                <a16:creationId xmlns:a16="http://schemas.microsoft.com/office/drawing/2014/main" id="{DC159167-1CDE-80DC-90D9-5A7BB32F23FB}"/>
              </a:ext>
            </a:extLst>
          </p:cNvPr>
          <p:cNvSpPr/>
          <p:nvPr/>
        </p:nvSpPr>
        <p:spPr>
          <a:xfrm>
            <a:off x="7947025" y="5054601"/>
            <a:ext cx="1870075" cy="1020998"/>
          </a:xfrm>
          <a:prstGeom prst="roundRect">
            <a:avLst>
              <a:gd name="adj" fmla="val 793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hlinkClick r:id="" action="ppaction://hlinkshowjump?jump=nextslide"/>
            <a:extLst>
              <a:ext uri="{FF2B5EF4-FFF2-40B4-BE49-F238E27FC236}">
                <a16:creationId xmlns:a16="http://schemas.microsoft.com/office/drawing/2014/main" id="{7376C24A-9BB0-F491-E95A-D6E94E299641}"/>
              </a:ext>
            </a:extLst>
          </p:cNvPr>
          <p:cNvSpPr txBox="1"/>
          <p:nvPr/>
        </p:nvSpPr>
        <p:spPr>
          <a:xfrm>
            <a:off x="7947025" y="5066566"/>
            <a:ext cx="1757070" cy="323165"/>
          </a:xfrm>
          <a:prstGeom prst="rect">
            <a:avLst/>
          </a:prstGeom>
          <a:noFill/>
        </p:spPr>
        <p:txBody>
          <a:bodyPr wrap="square" rtlCol="0">
            <a:spAutoFit/>
          </a:bodyPr>
          <a:lstStyle/>
          <a:p>
            <a:r>
              <a:rPr lang="en-CA" sz="1500" dirty="0">
                <a:solidFill>
                  <a:schemeClr val="bg1"/>
                </a:solidFill>
              </a:rPr>
              <a:t>Shut Down</a:t>
            </a:r>
            <a:endParaRPr lang="en-US" sz="1500" dirty="0">
              <a:solidFill>
                <a:schemeClr val="bg1"/>
              </a:solidFill>
            </a:endParaRPr>
          </a:p>
        </p:txBody>
      </p:sp>
      <p:sp>
        <p:nvSpPr>
          <p:cNvPr id="15" name="TextBox 14">
            <a:extLst>
              <a:ext uri="{FF2B5EF4-FFF2-40B4-BE49-F238E27FC236}">
                <a16:creationId xmlns:a16="http://schemas.microsoft.com/office/drawing/2014/main" id="{2D69ED10-C65D-0CD5-0228-B45D737B0BBC}"/>
              </a:ext>
            </a:extLst>
          </p:cNvPr>
          <p:cNvSpPr txBox="1"/>
          <p:nvPr/>
        </p:nvSpPr>
        <p:spPr>
          <a:xfrm>
            <a:off x="7947025" y="5394774"/>
            <a:ext cx="1757070" cy="323165"/>
          </a:xfrm>
          <a:prstGeom prst="rect">
            <a:avLst/>
          </a:prstGeom>
          <a:noFill/>
        </p:spPr>
        <p:txBody>
          <a:bodyPr wrap="square" rtlCol="0">
            <a:spAutoFit/>
          </a:bodyPr>
          <a:lstStyle/>
          <a:p>
            <a:r>
              <a:rPr lang="en-CA" sz="1500" dirty="0">
                <a:solidFill>
                  <a:schemeClr val="bg1"/>
                </a:solidFill>
              </a:rPr>
              <a:t>Restart</a:t>
            </a:r>
            <a:endParaRPr lang="en-US" sz="1500" dirty="0">
              <a:solidFill>
                <a:schemeClr val="bg1"/>
              </a:solidFill>
            </a:endParaRPr>
          </a:p>
        </p:txBody>
      </p:sp>
      <p:sp>
        <p:nvSpPr>
          <p:cNvPr id="18" name="TextBox 17">
            <a:extLst>
              <a:ext uri="{FF2B5EF4-FFF2-40B4-BE49-F238E27FC236}">
                <a16:creationId xmlns:a16="http://schemas.microsoft.com/office/drawing/2014/main" id="{8496484C-3E0F-F536-142D-46FA9E238BA3}"/>
              </a:ext>
            </a:extLst>
          </p:cNvPr>
          <p:cNvSpPr txBox="1"/>
          <p:nvPr/>
        </p:nvSpPr>
        <p:spPr>
          <a:xfrm>
            <a:off x="7947025" y="5698857"/>
            <a:ext cx="1757070" cy="323165"/>
          </a:xfrm>
          <a:prstGeom prst="rect">
            <a:avLst/>
          </a:prstGeom>
          <a:noFill/>
        </p:spPr>
        <p:txBody>
          <a:bodyPr wrap="square" rtlCol="0">
            <a:spAutoFit/>
          </a:bodyPr>
          <a:lstStyle/>
          <a:p>
            <a:r>
              <a:rPr lang="en-CA" sz="1500" dirty="0">
                <a:solidFill>
                  <a:schemeClr val="bg1"/>
                </a:solidFill>
              </a:rPr>
              <a:t>Sleep</a:t>
            </a:r>
            <a:endParaRPr lang="en-US" sz="1500" dirty="0">
              <a:solidFill>
                <a:schemeClr val="bg1"/>
              </a:solidFill>
            </a:endParaRPr>
          </a:p>
        </p:txBody>
      </p:sp>
    </p:spTree>
    <p:extLst>
      <p:ext uri="{BB962C8B-B14F-4D97-AF65-F5344CB8AC3E}">
        <p14:creationId xmlns:p14="http://schemas.microsoft.com/office/powerpoint/2010/main" val="9261866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pic>
        <p:nvPicPr>
          <p:cNvPr id="4" name="Picture 3" descr="A white circle on a black background&#10;&#10;Description automatically generated">
            <a:extLst>
              <a:ext uri="{FF2B5EF4-FFF2-40B4-BE49-F238E27FC236}">
                <a16:creationId xmlns:a16="http://schemas.microsoft.com/office/drawing/2014/main" id="{5CAC675A-156A-B2A1-2798-6761DA01E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509" y="2873202"/>
            <a:ext cx="742980" cy="742980"/>
          </a:xfrm>
          <a:prstGeom prst="rect">
            <a:avLst/>
          </a:prstGeom>
        </p:spPr>
      </p:pic>
      <p:sp>
        <p:nvSpPr>
          <p:cNvPr id="2" name="TextBox 1">
            <a:extLst>
              <a:ext uri="{FF2B5EF4-FFF2-40B4-BE49-F238E27FC236}">
                <a16:creationId xmlns:a16="http://schemas.microsoft.com/office/drawing/2014/main" id="{2BE7E6B5-1423-03BE-6ABC-0D43066154D8}"/>
              </a:ext>
            </a:extLst>
          </p:cNvPr>
          <p:cNvSpPr txBox="1"/>
          <p:nvPr/>
        </p:nvSpPr>
        <p:spPr>
          <a:xfrm>
            <a:off x="5389968" y="3794283"/>
            <a:ext cx="1793063" cy="369332"/>
          </a:xfrm>
          <a:prstGeom prst="rect">
            <a:avLst/>
          </a:prstGeom>
          <a:noFill/>
        </p:spPr>
        <p:txBody>
          <a:bodyPr wrap="square" lIns="91440" tIns="45720" rIns="91440" bIns="45720" rtlCol="0" anchor="t">
            <a:spAutoFit/>
          </a:bodyPr>
          <a:lstStyle/>
          <a:p>
            <a:r>
              <a:rPr lang="en-CA" dirty="0">
                <a:solidFill>
                  <a:schemeClr val="bg1"/>
                </a:solidFill>
              </a:rPr>
              <a:t>Restarting PC</a:t>
            </a:r>
            <a:endParaRPr lang="en-US" dirty="0">
              <a:solidFill>
                <a:schemeClr val="bg1"/>
              </a:solidFill>
            </a:endParaRPr>
          </a:p>
        </p:txBody>
      </p:sp>
    </p:spTree>
    <p:extLst>
      <p:ext uri="{BB962C8B-B14F-4D97-AF65-F5344CB8AC3E}">
        <p14:creationId xmlns:p14="http://schemas.microsoft.com/office/powerpoint/2010/main" val="3296731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a:extLst>
            <a:ext uri="{FF2B5EF4-FFF2-40B4-BE49-F238E27FC236}">
              <a16:creationId xmlns:a16="http://schemas.microsoft.com/office/drawing/2014/main" id="{1EA37C87-92B7-3CFC-8493-3ECA3F9DA49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7361E8-4A58-1F8F-1993-F8A359AEC810}"/>
              </a:ext>
            </a:extLst>
          </p:cNvPr>
          <p:cNvSpPr/>
          <p:nvPr/>
        </p:nvSpPr>
        <p:spPr>
          <a:xfrm>
            <a:off x="1604962" y="757237"/>
            <a:ext cx="8982075" cy="5343525"/>
          </a:xfrm>
          <a:prstGeom prst="roundRect">
            <a:avLst>
              <a:gd name="adj" fmla="val 2306"/>
            </a:avLst>
          </a:prstGeom>
          <a:solidFill>
            <a:schemeClr val="tx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1C1C2E11-FA05-503A-AEBD-BD309B1186C4}"/>
              </a:ext>
            </a:extLst>
          </p:cNvPr>
          <p:cNvSpPr txBox="1"/>
          <p:nvPr/>
        </p:nvSpPr>
        <p:spPr>
          <a:xfrm>
            <a:off x="1714500" y="971550"/>
            <a:ext cx="8648700" cy="477054"/>
          </a:xfrm>
          <a:prstGeom prst="rect">
            <a:avLst/>
          </a:prstGeom>
          <a:noFill/>
        </p:spPr>
        <p:txBody>
          <a:bodyPr wrap="square" lIns="91440" tIns="45720" rIns="91440" bIns="45720" rtlCol="0" anchor="t">
            <a:spAutoFit/>
          </a:bodyPr>
          <a:lstStyle/>
          <a:p>
            <a:r>
              <a:rPr lang="en-US" sz="2500" dirty="0">
                <a:solidFill>
                  <a:schemeClr val="bg1"/>
                </a:solidFill>
              </a:rPr>
              <a:t>Enter your product key</a:t>
            </a:r>
            <a:endParaRPr lang="en-US" dirty="0"/>
          </a:p>
        </p:txBody>
      </p:sp>
      <p:sp>
        <p:nvSpPr>
          <p:cNvPr id="6" name="TextBox 5">
            <a:extLst>
              <a:ext uri="{FF2B5EF4-FFF2-40B4-BE49-F238E27FC236}">
                <a16:creationId xmlns:a16="http://schemas.microsoft.com/office/drawing/2014/main" id="{EDAF1505-AA60-72CE-B117-252FF683A1BC}"/>
              </a:ext>
            </a:extLst>
          </p:cNvPr>
          <p:cNvSpPr txBox="1"/>
          <p:nvPr/>
        </p:nvSpPr>
        <p:spPr>
          <a:xfrm>
            <a:off x="1750219" y="1362477"/>
            <a:ext cx="8648700" cy="1200329"/>
          </a:xfrm>
          <a:prstGeom prst="rect">
            <a:avLst/>
          </a:prstGeom>
          <a:noFill/>
        </p:spPr>
        <p:txBody>
          <a:bodyPr wrap="square" lIns="91440" tIns="45720" rIns="91440" bIns="45720" rtlCol="0" anchor="t">
            <a:spAutoFit/>
          </a:bodyPr>
          <a:lstStyle/>
          <a:p>
            <a:r>
              <a:rPr lang="en-US" dirty="0">
                <a:solidFill>
                  <a:schemeClr val="bg1"/>
                </a:solidFill>
              </a:rPr>
              <a:t>Please enter the product key that you got in the email when you bought Windows 7 24H2, or on the box that the USB Flash Drive came in</a:t>
            </a:r>
            <a:br>
              <a:rPr lang="en-US" dirty="0">
                <a:solidFill>
                  <a:schemeClr val="bg1"/>
                </a:solidFill>
              </a:rPr>
            </a:br>
            <a:br>
              <a:rPr lang="en-US" dirty="0">
                <a:solidFill>
                  <a:schemeClr val="bg1"/>
                </a:solidFill>
              </a:rPr>
            </a:br>
            <a:r>
              <a:rPr lang="en-US" dirty="0">
                <a:solidFill>
                  <a:schemeClr val="bg1"/>
                </a:solidFill>
              </a:rPr>
              <a:t>your product key should look like this: XXXXX-XXXXX-XXXXX-XXXXX-XXXXX</a:t>
            </a:r>
          </a:p>
        </p:txBody>
      </p:sp>
      <p:sp>
        <p:nvSpPr>
          <p:cNvPr id="4" name="Rectangle: Rounded Corners 3">
            <a:hlinkClick r:id="" action="ppaction://hlinkshowjump?jump=nextslide"/>
            <a:extLst>
              <a:ext uri="{FF2B5EF4-FFF2-40B4-BE49-F238E27FC236}">
                <a16:creationId xmlns:a16="http://schemas.microsoft.com/office/drawing/2014/main" id="{6D9CE1D8-8347-3132-D49D-D34057AFFC7B}"/>
              </a:ext>
            </a:extLst>
          </p:cNvPr>
          <p:cNvSpPr/>
          <p:nvPr/>
        </p:nvSpPr>
        <p:spPr>
          <a:xfrm>
            <a:off x="1828800" y="2762054"/>
            <a:ext cx="2554664" cy="405992"/>
          </a:xfrm>
          <a:prstGeom prst="roundRect">
            <a:avLst/>
          </a:prstGeom>
          <a:ln>
            <a:solidFill>
              <a:srgbClr val="0070C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1560299-5962-7573-6554-C447863B929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0220381" y="917038"/>
            <a:ext cx="142819" cy="142819"/>
          </a:xfrm>
          <a:prstGeom prst="rect">
            <a:avLst/>
          </a:prstGeom>
        </p:spPr>
      </p:pic>
    </p:spTree>
    <p:extLst>
      <p:ext uri="{BB962C8B-B14F-4D97-AF65-F5344CB8AC3E}">
        <p14:creationId xmlns:p14="http://schemas.microsoft.com/office/powerpoint/2010/main" val="3077580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30851ee-5d03-4f84-afa6-89b984c6010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1F736D72E678E4090D589E3BBBC9C73" ma:contentTypeVersion="8" ma:contentTypeDescription="Create a new document." ma:contentTypeScope="" ma:versionID="4e14d9ae322b7597c2bfec467a00fbf0">
  <xsd:schema xmlns:xsd="http://www.w3.org/2001/XMLSchema" xmlns:xs="http://www.w3.org/2001/XMLSchema" xmlns:p="http://schemas.microsoft.com/office/2006/metadata/properties" xmlns:ns3="030851ee-5d03-4f84-afa6-89b984c60103" xmlns:ns4="73f2b5a0-11c8-4f37-8463-241f4745314c" targetNamespace="http://schemas.microsoft.com/office/2006/metadata/properties" ma:root="true" ma:fieldsID="616b6070fd31932263efabdd37bd8f55" ns3:_="" ns4:_="">
    <xsd:import namespace="030851ee-5d03-4f84-afa6-89b984c60103"/>
    <xsd:import namespace="73f2b5a0-11c8-4f37-8463-241f4745314c"/>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0851ee-5d03-4f84-afa6-89b984c601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3f2b5a0-11c8-4f37-8463-241f4745314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7EAA95-AB6A-4BCF-B797-32E579BF9958}">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purl.org/dc/dcmitype/"/>
    <ds:schemaRef ds:uri="http://purl.org/dc/terms/"/>
    <ds:schemaRef ds:uri="73f2b5a0-11c8-4f37-8463-241f4745314c"/>
    <ds:schemaRef ds:uri="http://schemas.openxmlformats.org/package/2006/metadata/core-properties"/>
    <ds:schemaRef ds:uri="030851ee-5d03-4f84-afa6-89b984c60103"/>
    <ds:schemaRef ds:uri="http://purl.org/dc/elements/1.1/"/>
  </ds:schemaRefs>
</ds:datastoreItem>
</file>

<file path=customXml/itemProps2.xml><?xml version="1.0" encoding="utf-8"?>
<ds:datastoreItem xmlns:ds="http://schemas.openxmlformats.org/officeDocument/2006/customXml" ds:itemID="{0684D589-A185-4B90-BCB6-DEDCB600627E}">
  <ds:schemaRefs>
    <ds:schemaRef ds:uri="http://schemas.microsoft.com/sharepoint/v3/contenttype/forms"/>
  </ds:schemaRefs>
</ds:datastoreItem>
</file>

<file path=customXml/itemProps3.xml><?xml version="1.0" encoding="utf-8"?>
<ds:datastoreItem xmlns:ds="http://schemas.openxmlformats.org/officeDocument/2006/customXml" ds:itemID="{208AB4DC-66C0-41F2-9DAE-F2EACF6F61B1}">
  <ds:schemaRefs>
    <ds:schemaRef ds:uri="030851ee-5d03-4f84-afa6-89b984c60103"/>
    <ds:schemaRef ds:uri="73f2b5a0-11c8-4f37-8463-241f474531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Windows Puzzle</Template>
  <TotalTime>1847</TotalTime>
  <Words>2476</Words>
  <Application>Microsoft Office PowerPoint</Application>
  <PresentationFormat>Widescreen</PresentationFormat>
  <Paragraphs>329</Paragraphs>
  <Slides>88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Aptos</vt:lpstr>
      <vt:lpstr>Aptos (Body)</vt:lpstr>
      <vt:lpstr>Aptos Display</vt:lpstr>
      <vt:lpstr>Arial</vt:lpstr>
      <vt:lpstr>Calibri</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Wadekar, Rutwik</dc:creator>
  <cp:lastModifiedBy>Wadekar, Rutwik</cp:lastModifiedBy>
  <cp:revision>65</cp:revision>
  <dcterms:created xsi:type="dcterms:W3CDTF">2024-01-13T22:41:52Z</dcterms:created>
  <dcterms:modified xsi:type="dcterms:W3CDTF">2024-04-29T23:22:37Z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0x01010011F736D72E678E4090D589E3BBBC9C73</vt:lpwstr>
  </property>
</Properties>
</file>